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7" r:id="rId2"/>
    <p:sldMasterId id="2147483653" r:id="rId3"/>
  </p:sldMasterIdLst>
  <p:notesMasterIdLst>
    <p:notesMasterId r:id="rId5"/>
  </p:notesMasterIdLst>
  <p:sldIdLst>
    <p:sldId id="256" r:id="rId4"/>
  </p:sldIdLst>
  <p:sldSz cx="27432000" cy="16459200"/>
  <p:notesSz cx="6858000" cy="9144000"/>
  <p:defaultTex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59">
          <p15:clr>
            <a:srgbClr val="A4A3A4"/>
          </p15:clr>
        </p15:guide>
        <p15:guide id="2" orient="horz" pos="144">
          <p15:clr>
            <a:srgbClr val="A4A3A4"/>
          </p15:clr>
        </p15:guide>
        <p15:guide id="3" orient="horz" pos="10080">
          <p15:clr>
            <a:srgbClr val="A4A3A4"/>
          </p15:clr>
        </p15:guide>
        <p15:guide id="4" orient="horz">
          <p15:clr>
            <a:srgbClr val="A4A3A4"/>
          </p15:clr>
        </p15:guide>
        <p15:guide id="5" pos="363">
          <p15:clr>
            <a:srgbClr val="A4A3A4"/>
          </p15:clr>
        </p15:guide>
        <p15:guide id="6" pos="1691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1660" autoAdjust="0"/>
    <p:restoredTop sz="94706" autoAdjust="0"/>
  </p:normalViewPr>
  <p:slideViewPr>
    <p:cSldViewPr snapToGrid="0" snapToObjects="1" showGuides="1">
      <p:cViewPr varScale="1">
        <p:scale>
          <a:sx n="46" d="100"/>
          <a:sy n="46" d="100"/>
        </p:scale>
        <p:origin x="-108" y="42"/>
      </p:cViewPr>
      <p:guideLst>
        <p:guide orient="horz" pos="1659"/>
        <p:guide orient="horz" pos="144"/>
        <p:guide orient="horz" pos="10080"/>
        <p:guide orient="horz"/>
        <p:guide pos="363"/>
        <p:guide pos="1691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2/15/2017</a:t>
            </a:fld>
            <a:endParaRPr lang="en-US" dirty="0"/>
          </a:p>
        </p:txBody>
      </p:sp>
      <p:sp>
        <p:nvSpPr>
          <p:cNvPr id="4" name="Slide Image Placeholder 3"/>
          <p:cNvSpPr>
            <a:spLocks noGrp="1" noRot="1" noChangeAspect="1"/>
          </p:cNvSpPr>
          <p:nvPr>
            <p:ph type="sldImg" idx="2"/>
          </p:nvPr>
        </p:nvSpPr>
        <p:spPr>
          <a:xfrm>
            <a:off x="571500" y="685800"/>
            <a:ext cx="5715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3146657063"/>
      </p:ext>
    </p:extLst>
  </p:cSld>
  <p:clrMap bg1="lt1" tx1="dk1" bg2="lt2" tx2="dk2" accent1="accent1" accent2="accent2" accent3="accent3" accent4="accent4" accent5="accent5" accent6="accent6" hlink="hlink" folHlink="folHlink"/>
  <p:notesStyle>
    <a:lvl1pPr marL="0" algn="l" defTabSz="2507943" rtl="0" eaLnBrk="1" latinLnBrk="0" hangingPunct="1">
      <a:defRPr sz="3300" kern="1200">
        <a:solidFill>
          <a:schemeClr val="tx1"/>
        </a:solidFill>
        <a:latin typeface="+mn-lt"/>
        <a:ea typeface="+mn-ea"/>
        <a:cs typeface="+mn-cs"/>
      </a:defRPr>
    </a:lvl1pPr>
    <a:lvl2pPr marL="1253972" algn="l" defTabSz="2507943" rtl="0" eaLnBrk="1" latinLnBrk="0" hangingPunct="1">
      <a:defRPr sz="3300" kern="1200">
        <a:solidFill>
          <a:schemeClr val="tx1"/>
        </a:solidFill>
        <a:latin typeface="+mn-lt"/>
        <a:ea typeface="+mn-ea"/>
        <a:cs typeface="+mn-cs"/>
      </a:defRPr>
    </a:lvl2pPr>
    <a:lvl3pPr marL="2507943" algn="l" defTabSz="2507943" rtl="0" eaLnBrk="1" latinLnBrk="0" hangingPunct="1">
      <a:defRPr sz="3300" kern="1200">
        <a:solidFill>
          <a:schemeClr val="tx1"/>
        </a:solidFill>
        <a:latin typeface="+mn-lt"/>
        <a:ea typeface="+mn-ea"/>
        <a:cs typeface="+mn-cs"/>
      </a:defRPr>
    </a:lvl3pPr>
    <a:lvl4pPr marL="3761915" algn="l" defTabSz="2507943" rtl="0" eaLnBrk="1" latinLnBrk="0" hangingPunct="1">
      <a:defRPr sz="3300" kern="1200">
        <a:solidFill>
          <a:schemeClr val="tx1"/>
        </a:solidFill>
        <a:latin typeface="+mn-lt"/>
        <a:ea typeface="+mn-ea"/>
        <a:cs typeface="+mn-cs"/>
      </a:defRPr>
    </a:lvl4pPr>
    <a:lvl5pPr marL="5015886" algn="l" defTabSz="2507943" rtl="0" eaLnBrk="1" latinLnBrk="0" hangingPunct="1">
      <a:defRPr sz="3300" kern="1200">
        <a:solidFill>
          <a:schemeClr val="tx1"/>
        </a:solidFill>
        <a:latin typeface="+mn-lt"/>
        <a:ea typeface="+mn-ea"/>
        <a:cs typeface="+mn-cs"/>
      </a:defRPr>
    </a:lvl5pPr>
    <a:lvl6pPr marL="6269858" algn="l" defTabSz="2507943" rtl="0" eaLnBrk="1" latinLnBrk="0" hangingPunct="1">
      <a:defRPr sz="3300" kern="1200">
        <a:solidFill>
          <a:schemeClr val="tx1"/>
        </a:solidFill>
        <a:latin typeface="+mn-lt"/>
        <a:ea typeface="+mn-ea"/>
        <a:cs typeface="+mn-cs"/>
      </a:defRPr>
    </a:lvl6pPr>
    <a:lvl7pPr marL="7523830" algn="l" defTabSz="2507943" rtl="0" eaLnBrk="1" latinLnBrk="0" hangingPunct="1">
      <a:defRPr sz="3300" kern="1200">
        <a:solidFill>
          <a:schemeClr val="tx1"/>
        </a:solidFill>
        <a:latin typeface="+mn-lt"/>
        <a:ea typeface="+mn-ea"/>
        <a:cs typeface="+mn-cs"/>
      </a:defRPr>
    </a:lvl7pPr>
    <a:lvl8pPr marL="8777801" algn="l" defTabSz="2507943" rtl="0" eaLnBrk="1" latinLnBrk="0" hangingPunct="1">
      <a:defRPr sz="3300" kern="1200">
        <a:solidFill>
          <a:schemeClr val="tx1"/>
        </a:solidFill>
        <a:latin typeface="+mn-lt"/>
        <a:ea typeface="+mn-ea"/>
        <a:cs typeface="+mn-cs"/>
      </a:defRPr>
    </a:lvl8pPr>
    <a:lvl9pPr marL="10031773" algn="l" defTabSz="2507943" rtl="0" eaLnBrk="1" latinLnBrk="0" hangingPunct="1">
      <a:defRPr sz="3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6844123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063161"/>
            <a:ext cx="6285508"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576461" y="2649220"/>
            <a:ext cx="6280547" cy="428684"/>
          </a:xfrm>
          <a:prstGeom prst="rect">
            <a:avLst/>
          </a:prstGeom>
          <a:noFill/>
        </p:spPr>
        <p:txBody>
          <a:bodyPr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edit) INTRODUCTION or ABSTRACT</a:t>
            </a:r>
            <a:endParaRPr lang="en-US" dirty="0"/>
          </a:p>
        </p:txBody>
      </p:sp>
      <p:sp>
        <p:nvSpPr>
          <p:cNvPr id="14" name="Picture Placeholder 13"/>
          <p:cNvSpPr>
            <a:spLocks noGrp="1"/>
          </p:cNvSpPr>
          <p:nvPr>
            <p:ph type="pic" sz="quarter" idx="15" hasCustomPrompt="1"/>
          </p:nvPr>
        </p:nvSpPr>
        <p:spPr>
          <a:xfrm>
            <a:off x="57150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18"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20" name="Text Placeholder 5"/>
          <p:cNvSpPr>
            <a:spLocks noGrp="1"/>
          </p:cNvSpPr>
          <p:nvPr>
            <p:ph type="body" sz="quarter" idx="20" hasCustomPrompt="1"/>
          </p:nvPr>
        </p:nvSpPr>
        <p:spPr>
          <a:xfrm>
            <a:off x="576461" y="7268816"/>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edit)  OBJECTIVES</a:t>
            </a:r>
            <a:endParaRPr lang="en-US" dirty="0"/>
          </a:p>
        </p:txBody>
      </p:sp>
      <p:sp>
        <p:nvSpPr>
          <p:cNvPr id="21" name="Text Placeholder 3"/>
          <p:cNvSpPr>
            <a:spLocks noGrp="1"/>
          </p:cNvSpPr>
          <p:nvPr>
            <p:ph type="body" sz="quarter" idx="21" hasCustomPrompt="1"/>
          </p:nvPr>
        </p:nvSpPr>
        <p:spPr>
          <a:xfrm>
            <a:off x="7241978" y="3063161"/>
            <a:ext cx="6280546"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7241977" y="2649220"/>
            <a:ext cx="6280547" cy="428684"/>
          </a:xfrm>
          <a:prstGeom prst="rect">
            <a:avLst/>
          </a:prstGeom>
          <a:noFill/>
        </p:spPr>
        <p:txBody>
          <a:bodyPr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edit)  MATERIALS &amp; METHODS</a:t>
            </a:r>
            <a:endParaRPr lang="en-US" dirty="0"/>
          </a:p>
        </p:txBody>
      </p:sp>
      <p:sp>
        <p:nvSpPr>
          <p:cNvPr id="23" name="Text Placeholder 3"/>
          <p:cNvSpPr>
            <a:spLocks noGrp="1"/>
          </p:cNvSpPr>
          <p:nvPr>
            <p:ph type="body" sz="quarter" idx="23" hasCustomPrompt="1"/>
          </p:nvPr>
        </p:nvSpPr>
        <p:spPr>
          <a:xfrm>
            <a:off x="13911462" y="3063161"/>
            <a:ext cx="6280546"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13906500" y="2649220"/>
            <a:ext cx="6286500" cy="428684"/>
          </a:xfrm>
          <a:prstGeom prst="rect">
            <a:avLst/>
          </a:prstGeom>
          <a:noFill/>
        </p:spPr>
        <p:txBody>
          <a:bodyPr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edit)  RESULTS</a:t>
            </a:r>
            <a:endParaRPr lang="en-US" dirty="0"/>
          </a:p>
        </p:txBody>
      </p:sp>
      <p:sp>
        <p:nvSpPr>
          <p:cNvPr id="25" name="Text Placeholder 5"/>
          <p:cNvSpPr>
            <a:spLocks noGrp="1"/>
          </p:cNvSpPr>
          <p:nvPr>
            <p:ph type="body" sz="quarter" idx="25" hasCustomPrompt="1"/>
          </p:nvPr>
        </p:nvSpPr>
        <p:spPr>
          <a:xfrm>
            <a:off x="20575984" y="2649220"/>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20575984" y="3063161"/>
            <a:ext cx="6279386"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20575984" y="7298928"/>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edit)  REFERENCES</a:t>
            </a:r>
            <a:endParaRPr lang="en-US" dirty="0"/>
          </a:p>
        </p:txBody>
      </p:sp>
      <p:sp>
        <p:nvSpPr>
          <p:cNvPr id="28" name="Text Placeholder 3"/>
          <p:cNvSpPr>
            <a:spLocks noGrp="1"/>
          </p:cNvSpPr>
          <p:nvPr>
            <p:ph type="body" sz="quarter" idx="28" hasCustomPrompt="1"/>
          </p:nvPr>
        </p:nvSpPr>
        <p:spPr>
          <a:xfrm>
            <a:off x="20574412" y="7749540"/>
            <a:ext cx="6282531"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20575984" y="13002260"/>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edit)  ACKNOWLEDGEMENTS  or  CONTACT</a:t>
            </a:r>
            <a:endParaRPr lang="en-US" dirty="0"/>
          </a:p>
        </p:txBody>
      </p:sp>
      <p:sp>
        <p:nvSpPr>
          <p:cNvPr id="30" name="Text Placeholder 3"/>
          <p:cNvSpPr>
            <a:spLocks noGrp="1"/>
          </p:cNvSpPr>
          <p:nvPr>
            <p:ph type="body" sz="quarter" idx="30" hasCustomPrompt="1"/>
          </p:nvPr>
        </p:nvSpPr>
        <p:spPr>
          <a:xfrm>
            <a:off x="20574412" y="13432552"/>
            <a:ext cx="6282531"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111" name="Text Placeholder 5"/>
          <p:cNvSpPr>
            <a:spLocks noGrp="1"/>
          </p:cNvSpPr>
          <p:nvPr>
            <p:ph type="body" sz="quarter" idx="9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0" name="Text Placeholder 3"/>
          <p:cNvSpPr>
            <a:spLocks noGrp="1"/>
          </p:cNvSpPr>
          <p:nvPr>
            <p:ph type="body" sz="quarter" idx="96" hasCustomPrompt="1"/>
          </p:nvPr>
        </p:nvSpPr>
        <p:spPr>
          <a:xfrm>
            <a:off x="565116" y="7699295"/>
            <a:ext cx="6285508" cy="479239"/>
          </a:xfrm>
          <a:prstGeom prst="rect">
            <a:avLst/>
          </a:prstGeom>
        </p:spPr>
        <p:txBody>
          <a:bodyPr wrap="square" lIns="130622" tIns="130622" rIns="130622" bIns="130622">
            <a:spAutoFit/>
          </a:bodyPr>
          <a:lstStyle>
            <a:lvl1pPr marL="0" indent="0">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103" name="Text Placeholder 3"/>
          <p:cNvSpPr>
            <a:spLocks noGrp="1"/>
          </p:cNvSpPr>
          <p:nvPr>
            <p:ph type="body" sz="quarter" idx="10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1" name="Text Placeholder 3"/>
          <p:cNvSpPr>
            <a:spLocks noGrp="1"/>
          </p:cNvSpPr>
          <p:nvPr>
            <p:ph type="body" sz="quarter" idx="116"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2" name="Text Placeholder 3"/>
          <p:cNvSpPr>
            <a:spLocks noGrp="1"/>
          </p:cNvSpPr>
          <p:nvPr>
            <p:ph type="body" sz="quarter" idx="11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3" name="Text Placeholder 3"/>
          <p:cNvSpPr>
            <a:spLocks noGrp="1"/>
          </p:cNvSpPr>
          <p:nvPr>
            <p:ph type="body" sz="quarter" idx="118"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4" name="Text Placeholder 3"/>
          <p:cNvSpPr>
            <a:spLocks noGrp="1"/>
          </p:cNvSpPr>
          <p:nvPr>
            <p:ph type="body" sz="quarter" idx="119"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5" name="Text Placeholder 3"/>
          <p:cNvSpPr>
            <a:spLocks noGrp="1"/>
          </p:cNvSpPr>
          <p:nvPr>
            <p:ph type="body" sz="quarter" idx="120"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6" name="Text Placeholder 3"/>
          <p:cNvSpPr>
            <a:spLocks noGrp="1"/>
          </p:cNvSpPr>
          <p:nvPr>
            <p:ph type="body" sz="quarter" idx="121"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7" name="Text Placeholder 3"/>
          <p:cNvSpPr>
            <a:spLocks noGrp="1"/>
          </p:cNvSpPr>
          <p:nvPr>
            <p:ph type="body" sz="quarter" idx="122"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8" name="Text Placeholder 3"/>
          <p:cNvSpPr>
            <a:spLocks noGrp="1"/>
          </p:cNvSpPr>
          <p:nvPr>
            <p:ph type="body" sz="quarter" idx="123"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59" name="Text Placeholder 3"/>
          <p:cNvSpPr>
            <a:spLocks noGrp="1"/>
          </p:cNvSpPr>
          <p:nvPr>
            <p:ph type="body" sz="quarter" idx="124"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1" name="Text Placeholder 3"/>
          <p:cNvSpPr>
            <a:spLocks noGrp="1"/>
          </p:cNvSpPr>
          <p:nvPr>
            <p:ph type="body" sz="quarter" idx="125"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3"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4"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5"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6"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7"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9"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5"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8"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2"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21"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62" name="Text Placeholder 5"/>
          <p:cNvSpPr>
            <a:spLocks noGrp="1"/>
          </p:cNvSpPr>
          <p:nvPr>
            <p:ph type="body" sz="quarter" idx="13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3" name="Text Placeholder 5"/>
          <p:cNvSpPr>
            <a:spLocks noGrp="1"/>
          </p:cNvSpPr>
          <p:nvPr>
            <p:ph type="body" sz="quarter" idx="13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4" name="Text Placeholder 5"/>
          <p:cNvSpPr>
            <a:spLocks noGrp="1"/>
          </p:cNvSpPr>
          <p:nvPr>
            <p:ph type="body" sz="quarter" idx="13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5" name="Text Placeholder 5"/>
          <p:cNvSpPr>
            <a:spLocks noGrp="1"/>
          </p:cNvSpPr>
          <p:nvPr>
            <p:ph type="body" sz="quarter" idx="13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6" name="Text Placeholder 5"/>
          <p:cNvSpPr>
            <a:spLocks noGrp="1"/>
          </p:cNvSpPr>
          <p:nvPr>
            <p:ph type="body" sz="quarter" idx="140"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7" name="Text Placeholder 5"/>
          <p:cNvSpPr>
            <a:spLocks noGrp="1"/>
          </p:cNvSpPr>
          <p:nvPr>
            <p:ph type="body" sz="quarter" idx="141"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8" name="Text Placeholder 5"/>
          <p:cNvSpPr>
            <a:spLocks noGrp="1"/>
          </p:cNvSpPr>
          <p:nvPr>
            <p:ph type="body" sz="quarter" idx="142"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9" name="Text Placeholder 5"/>
          <p:cNvSpPr>
            <a:spLocks noGrp="1"/>
          </p:cNvSpPr>
          <p:nvPr>
            <p:ph type="body" sz="quarter" idx="143"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70" name="Text Placeholder 5"/>
          <p:cNvSpPr>
            <a:spLocks noGrp="1"/>
          </p:cNvSpPr>
          <p:nvPr>
            <p:ph type="body" sz="quarter" idx="144"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71" name="Text Placeholder 5"/>
          <p:cNvSpPr>
            <a:spLocks noGrp="1"/>
          </p:cNvSpPr>
          <p:nvPr>
            <p:ph type="body" sz="quarter" idx="14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72" name="Text Placeholder 5"/>
          <p:cNvSpPr>
            <a:spLocks noGrp="1"/>
          </p:cNvSpPr>
          <p:nvPr>
            <p:ph type="body" sz="quarter" idx="14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73" name="Text Placeholder 5"/>
          <p:cNvSpPr>
            <a:spLocks noGrp="1"/>
          </p:cNvSpPr>
          <p:nvPr>
            <p:ph type="body" sz="quarter" idx="14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74" name="Text Placeholder 5"/>
          <p:cNvSpPr>
            <a:spLocks noGrp="1"/>
          </p:cNvSpPr>
          <p:nvPr>
            <p:ph type="body" sz="quarter" idx="14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75" name="Text Placeholder 5"/>
          <p:cNvSpPr>
            <a:spLocks noGrp="1"/>
          </p:cNvSpPr>
          <p:nvPr>
            <p:ph type="body" sz="quarter" idx="14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76"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algn="ctr">
              <a:buFontTx/>
              <a:buNone/>
              <a:defRPr sz="36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7"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8"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063161"/>
            <a:ext cx="849454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576461" y="2632869"/>
            <a:ext cx="8483204"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576461" y="9035724"/>
            <a:ext cx="849554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0" name="Text Placeholder 5"/>
          <p:cNvSpPr>
            <a:spLocks noGrp="1"/>
          </p:cNvSpPr>
          <p:nvPr>
            <p:ph type="body" sz="quarter" idx="20" hasCustomPrompt="1"/>
          </p:nvPr>
        </p:nvSpPr>
        <p:spPr>
          <a:xfrm>
            <a:off x="588799" y="8621486"/>
            <a:ext cx="8483203"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9471422" y="10733346"/>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9471422" y="10286703"/>
            <a:ext cx="848220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MATERIALS &amp; METHODS</a:t>
            </a:r>
            <a:endParaRPr lang="en-US" dirty="0"/>
          </a:p>
        </p:txBody>
      </p:sp>
      <p:sp>
        <p:nvSpPr>
          <p:cNvPr id="23" name="Text Placeholder 3"/>
          <p:cNvSpPr>
            <a:spLocks noGrp="1"/>
          </p:cNvSpPr>
          <p:nvPr>
            <p:ph type="body" sz="quarter" idx="23" hasCustomPrompt="1"/>
          </p:nvPr>
        </p:nvSpPr>
        <p:spPr>
          <a:xfrm>
            <a:off x="9476384" y="3087450"/>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9471422" y="2632869"/>
            <a:ext cx="8487172"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18372337" y="2632869"/>
            <a:ext cx="8485018"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18372337" y="3063161"/>
            <a:ext cx="848501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18372337" y="8605432"/>
            <a:ext cx="8485018"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18369192" y="9056044"/>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18372337" y="12839700"/>
            <a:ext cx="8485018"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18372337" y="13290312"/>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Type in or paste your text here</a:t>
            </a:r>
            <a:endParaRPr lang="en-US" dirty="0"/>
          </a:p>
        </p:txBody>
      </p:sp>
      <p:sp>
        <p:nvSpPr>
          <p:cNvPr id="60" name="Picture Placeholder 13"/>
          <p:cNvSpPr>
            <a:spLocks noGrp="1"/>
          </p:cNvSpPr>
          <p:nvPr>
            <p:ph type="pic" sz="quarter" idx="15" hasCustomPrompt="1"/>
          </p:nvPr>
        </p:nvSpPr>
        <p:spPr>
          <a:xfrm>
            <a:off x="57150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61"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72"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algn="ctr">
              <a:buFontTx/>
              <a:buNone/>
              <a:defRPr sz="36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75"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77"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63" name="Text Placeholder 5"/>
          <p:cNvSpPr>
            <a:spLocks noGrp="1"/>
          </p:cNvSpPr>
          <p:nvPr>
            <p:ph type="body" sz="quarter" idx="9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66" name="Text Placeholder 3"/>
          <p:cNvSpPr>
            <a:spLocks noGrp="1"/>
          </p:cNvSpPr>
          <p:nvPr>
            <p:ph type="body" sz="quarter" idx="10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69" name="Text Placeholder 3"/>
          <p:cNvSpPr>
            <a:spLocks noGrp="1"/>
          </p:cNvSpPr>
          <p:nvPr>
            <p:ph type="body" sz="quarter" idx="116"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78" name="Text Placeholder 3"/>
          <p:cNvSpPr>
            <a:spLocks noGrp="1"/>
          </p:cNvSpPr>
          <p:nvPr>
            <p:ph type="body" sz="quarter" idx="11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79" name="Text Placeholder 3"/>
          <p:cNvSpPr>
            <a:spLocks noGrp="1"/>
          </p:cNvSpPr>
          <p:nvPr>
            <p:ph type="body" sz="quarter" idx="118"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0" name="Text Placeholder 3"/>
          <p:cNvSpPr>
            <a:spLocks noGrp="1"/>
          </p:cNvSpPr>
          <p:nvPr>
            <p:ph type="body" sz="quarter" idx="119"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1" name="Text Placeholder 3"/>
          <p:cNvSpPr>
            <a:spLocks noGrp="1"/>
          </p:cNvSpPr>
          <p:nvPr>
            <p:ph type="body" sz="quarter" idx="120"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2" name="Text Placeholder 3"/>
          <p:cNvSpPr>
            <a:spLocks noGrp="1"/>
          </p:cNvSpPr>
          <p:nvPr>
            <p:ph type="body" sz="quarter" idx="121"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3" name="Text Placeholder 3"/>
          <p:cNvSpPr>
            <a:spLocks noGrp="1"/>
          </p:cNvSpPr>
          <p:nvPr>
            <p:ph type="body" sz="quarter" idx="122"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4" name="Text Placeholder 3"/>
          <p:cNvSpPr>
            <a:spLocks noGrp="1"/>
          </p:cNvSpPr>
          <p:nvPr>
            <p:ph type="body" sz="quarter" idx="123"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5" name="Text Placeholder 3"/>
          <p:cNvSpPr>
            <a:spLocks noGrp="1"/>
          </p:cNvSpPr>
          <p:nvPr>
            <p:ph type="body" sz="quarter" idx="124"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6" name="Text Placeholder 3"/>
          <p:cNvSpPr>
            <a:spLocks noGrp="1"/>
          </p:cNvSpPr>
          <p:nvPr>
            <p:ph type="body" sz="quarter" idx="125"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7"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8"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89"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0"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1"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2"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3"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4"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5"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6"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7"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98" name="Text Placeholder 5"/>
          <p:cNvSpPr>
            <a:spLocks noGrp="1"/>
          </p:cNvSpPr>
          <p:nvPr>
            <p:ph type="body" sz="quarter" idx="13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99" name="Text Placeholder 5"/>
          <p:cNvSpPr>
            <a:spLocks noGrp="1"/>
          </p:cNvSpPr>
          <p:nvPr>
            <p:ph type="body" sz="quarter" idx="13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00" name="Text Placeholder 5"/>
          <p:cNvSpPr>
            <a:spLocks noGrp="1"/>
          </p:cNvSpPr>
          <p:nvPr>
            <p:ph type="body" sz="quarter" idx="13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01" name="Text Placeholder 5"/>
          <p:cNvSpPr>
            <a:spLocks noGrp="1"/>
          </p:cNvSpPr>
          <p:nvPr>
            <p:ph type="body" sz="quarter" idx="13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02" name="Text Placeholder 5"/>
          <p:cNvSpPr>
            <a:spLocks noGrp="1"/>
          </p:cNvSpPr>
          <p:nvPr>
            <p:ph type="body" sz="quarter" idx="140"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03" name="Text Placeholder 5"/>
          <p:cNvSpPr>
            <a:spLocks noGrp="1"/>
          </p:cNvSpPr>
          <p:nvPr>
            <p:ph type="body" sz="quarter" idx="141"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04" name="Text Placeholder 5"/>
          <p:cNvSpPr>
            <a:spLocks noGrp="1"/>
          </p:cNvSpPr>
          <p:nvPr>
            <p:ph type="body" sz="quarter" idx="142"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12" name="Text Placeholder 5"/>
          <p:cNvSpPr>
            <a:spLocks noGrp="1"/>
          </p:cNvSpPr>
          <p:nvPr>
            <p:ph type="body" sz="quarter" idx="143"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13" name="Text Placeholder 5"/>
          <p:cNvSpPr>
            <a:spLocks noGrp="1"/>
          </p:cNvSpPr>
          <p:nvPr>
            <p:ph type="body" sz="quarter" idx="144"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2" name="Text Placeholder 5"/>
          <p:cNvSpPr>
            <a:spLocks noGrp="1"/>
          </p:cNvSpPr>
          <p:nvPr>
            <p:ph type="body" sz="quarter" idx="14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3" name="Text Placeholder 5"/>
          <p:cNvSpPr>
            <a:spLocks noGrp="1"/>
          </p:cNvSpPr>
          <p:nvPr>
            <p:ph type="body" sz="quarter" idx="14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4" name="Text Placeholder 5"/>
          <p:cNvSpPr>
            <a:spLocks noGrp="1"/>
          </p:cNvSpPr>
          <p:nvPr>
            <p:ph type="body" sz="quarter" idx="14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5" name="Text Placeholder 5"/>
          <p:cNvSpPr>
            <a:spLocks noGrp="1"/>
          </p:cNvSpPr>
          <p:nvPr>
            <p:ph type="body" sz="quarter" idx="14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6" name="Text Placeholder 5"/>
          <p:cNvSpPr>
            <a:spLocks noGrp="1"/>
          </p:cNvSpPr>
          <p:nvPr>
            <p:ph type="body" sz="quarter" idx="14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8308" y="3063161"/>
            <a:ext cx="628550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6" name="Text Placeholder 5"/>
          <p:cNvSpPr>
            <a:spLocks noGrp="1"/>
          </p:cNvSpPr>
          <p:nvPr>
            <p:ph type="body" sz="quarter" idx="11" hasCustomPrompt="1"/>
          </p:nvPr>
        </p:nvSpPr>
        <p:spPr>
          <a:xfrm>
            <a:off x="570789" y="2632869"/>
            <a:ext cx="6280547" cy="428684"/>
          </a:xfrm>
          <a:prstGeom prst="rect">
            <a:avLst/>
          </a:prstGeom>
          <a:noFill/>
        </p:spPr>
        <p:txBody>
          <a:bodyPr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567812" y="7540814"/>
            <a:ext cx="628650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0" name="Text Placeholder 5"/>
          <p:cNvSpPr>
            <a:spLocks noGrp="1"/>
          </p:cNvSpPr>
          <p:nvPr>
            <p:ph type="body" sz="quarter" idx="20" hasCustomPrompt="1"/>
          </p:nvPr>
        </p:nvSpPr>
        <p:spPr>
          <a:xfrm>
            <a:off x="570293" y="7106256"/>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7241977" y="3079512"/>
            <a:ext cx="1295003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2" name="Text Placeholder 5"/>
          <p:cNvSpPr>
            <a:spLocks noGrp="1"/>
          </p:cNvSpPr>
          <p:nvPr>
            <p:ph type="body" sz="quarter" idx="22" hasCustomPrompt="1"/>
          </p:nvPr>
        </p:nvSpPr>
        <p:spPr>
          <a:xfrm>
            <a:off x="7241977" y="2632869"/>
            <a:ext cx="12950031"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(header)  MATERIALS &amp; METHODS</a:t>
            </a:r>
            <a:endParaRPr lang="en-US" dirty="0"/>
          </a:p>
        </p:txBody>
      </p:sp>
      <p:sp>
        <p:nvSpPr>
          <p:cNvPr id="23" name="Text Placeholder 3"/>
          <p:cNvSpPr>
            <a:spLocks noGrp="1"/>
          </p:cNvSpPr>
          <p:nvPr>
            <p:ph type="body" sz="quarter" idx="23" hasCustomPrompt="1"/>
          </p:nvPr>
        </p:nvSpPr>
        <p:spPr>
          <a:xfrm>
            <a:off x="7241977" y="10987984"/>
            <a:ext cx="129500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4" name="Text Placeholder 5"/>
          <p:cNvSpPr>
            <a:spLocks noGrp="1"/>
          </p:cNvSpPr>
          <p:nvPr>
            <p:ph type="body" sz="quarter" idx="24" hasCustomPrompt="1"/>
          </p:nvPr>
        </p:nvSpPr>
        <p:spPr>
          <a:xfrm>
            <a:off x="7241977" y="10537372"/>
            <a:ext cx="12950031"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20600583" y="2632869"/>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20600583" y="3083481"/>
            <a:ext cx="6279386"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7" name="Text Placeholder 5"/>
          <p:cNvSpPr>
            <a:spLocks noGrp="1"/>
          </p:cNvSpPr>
          <p:nvPr>
            <p:ph type="body" sz="quarter" idx="27" hasCustomPrompt="1"/>
          </p:nvPr>
        </p:nvSpPr>
        <p:spPr>
          <a:xfrm>
            <a:off x="20600583" y="7136368"/>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20599011" y="7586980"/>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9" name="Text Placeholder 5"/>
          <p:cNvSpPr>
            <a:spLocks noGrp="1"/>
          </p:cNvSpPr>
          <p:nvPr>
            <p:ph type="body" sz="quarter" idx="29" hasCustomPrompt="1"/>
          </p:nvPr>
        </p:nvSpPr>
        <p:spPr>
          <a:xfrm>
            <a:off x="20600583" y="12839700"/>
            <a:ext cx="6279386"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20599011" y="13290312"/>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58" name="Picture Placeholder 13"/>
          <p:cNvSpPr>
            <a:spLocks noGrp="1"/>
          </p:cNvSpPr>
          <p:nvPr>
            <p:ph type="pic" sz="quarter" idx="15" hasCustomPrompt="1"/>
          </p:nvPr>
        </p:nvSpPr>
        <p:spPr>
          <a:xfrm>
            <a:off x="57150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59"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smtClean="0"/>
              <a:t>LOGO</a:t>
            </a:r>
            <a:endParaRPr lang="en-US" dirty="0"/>
          </a:p>
        </p:txBody>
      </p:sp>
      <p:sp>
        <p:nvSpPr>
          <p:cNvPr id="83"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algn="ctr">
              <a:buFontTx/>
              <a:buNone/>
              <a:defRPr sz="36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84"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85"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
        <p:nvSpPr>
          <p:cNvPr id="70" name="Text Placeholder 5"/>
          <p:cNvSpPr>
            <a:spLocks noGrp="1"/>
          </p:cNvSpPr>
          <p:nvPr>
            <p:ph type="body" sz="quarter" idx="9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81" name="Text Placeholder 3"/>
          <p:cNvSpPr>
            <a:spLocks noGrp="1"/>
          </p:cNvSpPr>
          <p:nvPr>
            <p:ph type="body" sz="quarter" idx="10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2" name="Text Placeholder 3"/>
          <p:cNvSpPr>
            <a:spLocks noGrp="1"/>
          </p:cNvSpPr>
          <p:nvPr>
            <p:ph type="body" sz="quarter" idx="116"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6" name="Text Placeholder 3"/>
          <p:cNvSpPr>
            <a:spLocks noGrp="1"/>
          </p:cNvSpPr>
          <p:nvPr>
            <p:ph type="body" sz="quarter" idx="117"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7" name="Text Placeholder 3"/>
          <p:cNvSpPr>
            <a:spLocks noGrp="1"/>
          </p:cNvSpPr>
          <p:nvPr>
            <p:ph type="body" sz="quarter" idx="118"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8" name="Text Placeholder 3"/>
          <p:cNvSpPr>
            <a:spLocks noGrp="1"/>
          </p:cNvSpPr>
          <p:nvPr>
            <p:ph type="body" sz="quarter" idx="119"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89" name="Text Placeholder 3"/>
          <p:cNvSpPr>
            <a:spLocks noGrp="1"/>
          </p:cNvSpPr>
          <p:nvPr>
            <p:ph type="body" sz="quarter" idx="120"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90" name="Text Placeholder 3"/>
          <p:cNvSpPr>
            <a:spLocks noGrp="1"/>
          </p:cNvSpPr>
          <p:nvPr>
            <p:ph type="body" sz="quarter" idx="121"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2" name="Text Placeholder 3"/>
          <p:cNvSpPr>
            <a:spLocks noGrp="1"/>
          </p:cNvSpPr>
          <p:nvPr>
            <p:ph type="body" sz="quarter" idx="122"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3" name="Text Placeholder 3"/>
          <p:cNvSpPr>
            <a:spLocks noGrp="1"/>
          </p:cNvSpPr>
          <p:nvPr>
            <p:ph type="body" sz="quarter" idx="123"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4" name="Text Placeholder 3"/>
          <p:cNvSpPr>
            <a:spLocks noGrp="1"/>
          </p:cNvSpPr>
          <p:nvPr>
            <p:ph type="body" sz="quarter" idx="124"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5" name="Text Placeholder 3"/>
          <p:cNvSpPr>
            <a:spLocks noGrp="1"/>
          </p:cNvSpPr>
          <p:nvPr>
            <p:ph type="body" sz="quarter" idx="125" hasCustomPrompt="1"/>
          </p:nvPr>
        </p:nvSpPr>
        <p:spPr>
          <a:xfrm>
            <a:off x="-6498158" y="11802139"/>
            <a:ext cx="6285508" cy="479239"/>
          </a:xfrm>
          <a:prstGeom prst="rect">
            <a:avLst/>
          </a:prstGeom>
        </p:spPr>
        <p:txBody>
          <a:bodyPr wrap="square" lIns="130622" tIns="130622" rIns="130622" bIns="130622">
            <a:spAutoFit/>
          </a:bodyPr>
          <a:lstStyle>
            <a:lvl1pPr marL="0" indent="0">
              <a:buNone/>
              <a:defRPr sz="1400" baseline="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TEXT PLACEHOLDER</a:t>
            </a:r>
            <a:endParaRPr lang="en-US" dirty="0"/>
          </a:p>
        </p:txBody>
      </p:sp>
      <p:sp>
        <p:nvSpPr>
          <p:cNvPr id="106"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7"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8"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09"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0"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1"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3"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4"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5"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6"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smtClean="0"/>
              <a:t>PICTURE PLACEHOLDER</a:t>
            </a:r>
            <a:endParaRPr lang="en-US" dirty="0"/>
          </a:p>
        </p:txBody>
      </p:sp>
      <p:sp>
        <p:nvSpPr>
          <p:cNvPr id="117" name="Text Placeholder 5"/>
          <p:cNvSpPr>
            <a:spLocks noGrp="1"/>
          </p:cNvSpPr>
          <p:nvPr>
            <p:ph type="body" sz="quarter" idx="13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18" name="Text Placeholder 5"/>
          <p:cNvSpPr>
            <a:spLocks noGrp="1"/>
          </p:cNvSpPr>
          <p:nvPr>
            <p:ph type="body" sz="quarter" idx="13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19" name="Text Placeholder 5"/>
          <p:cNvSpPr>
            <a:spLocks noGrp="1"/>
          </p:cNvSpPr>
          <p:nvPr>
            <p:ph type="body" sz="quarter" idx="13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26" name="Text Placeholder 5"/>
          <p:cNvSpPr>
            <a:spLocks noGrp="1"/>
          </p:cNvSpPr>
          <p:nvPr>
            <p:ph type="body" sz="quarter" idx="13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27" name="Text Placeholder 5"/>
          <p:cNvSpPr>
            <a:spLocks noGrp="1"/>
          </p:cNvSpPr>
          <p:nvPr>
            <p:ph type="body" sz="quarter" idx="140"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28" name="Text Placeholder 5"/>
          <p:cNvSpPr>
            <a:spLocks noGrp="1"/>
          </p:cNvSpPr>
          <p:nvPr>
            <p:ph type="body" sz="quarter" idx="141"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29" name="Text Placeholder 5"/>
          <p:cNvSpPr>
            <a:spLocks noGrp="1"/>
          </p:cNvSpPr>
          <p:nvPr>
            <p:ph type="body" sz="quarter" idx="142"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0" name="Text Placeholder 5"/>
          <p:cNvSpPr>
            <a:spLocks noGrp="1"/>
          </p:cNvSpPr>
          <p:nvPr>
            <p:ph type="body" sz="quarter" idx="143"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1" name="Text Placeholder 5"/>
          <p:cNvSpPr>
            <a:spLocks noGrp="1"/>
          </p:cNvSpPr>
          <p:nvPr>
            <p:ph type="body" sz="quarter" idx="144"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2" name="Text Placeholder 5"/>
          <p:cNvSpPr>
            <a:spLocks noGrp="1"/>
          </p:cNvSpPr>
          <p:nvPr>
            <p:ph type="body" sz="quarter" idx="145"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3" name="Text Placeholder 5"/>
          <p:cNvSpPr>
            <a:spLocks noGrp="1"/>
          </p:cNvSpPr>
          <p:nvPr>
            <p:ph type="body" sz="quarter" idx="146"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4" name="Text Placeholder 5"/>
          <p:cNvSpPr>
            <a:spLocks noGrp="1"/>
          </p:cNvSpPr>
          <p:nvPr>
            <p:ph type="body" sz="quarter" idx="147"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5" name="Text Placeholder 5"/>
          <p:cNvSpPr>
            <a:spLocks noGrp="1"/>
          </p:cNvSpPr>
          <p:nvPr>
            <p:ph type="body" sz="quarter" idx="148"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
        <p:nvSpPr>
          <p:cNvPr id="136" name="Text Placeholder 5"/>
          <p:cNvSpPr>
            <a:spLocks noGrp="1"/>
          </p:cNvSpPr>
          <p:nvPr>
            <p:ph type="body" sz="quarter" idx="149" hasCustomPrompt="1"/>
          </p:nvPr>
        </p:nvSpPr>
        <p:spPr>
          <a:xfrm>
            <a:off x="-6494189" y="10198548"/>
            <a:ext cx="6281539" cy="428684"/>
          </a:xfrm>
          <a:prstGeom prst="rect">
            <a:avLst/>
          </a:prstGeom>
          <a:noFill/>
        </p:spPr>
        <p:txBody>
          <a:bodyPr wrap="square" lIns="52249" tIns="52249" rIns="52249" bIns="52249" anchor="ctr" anchorCtr="0">
            <a:spAutoFit/>
          </a:bodyPr>
          <a:lstStyle>
            <a:lvl1pPr algn="ctr">
              <a:buNone/>
              <a:defRPr sz="2100" b="1" u="sng" baseline="0">
                <a:solidFill>
                  <a:schemeClr val="accent5">
                    <a:lumMod val="50000"/>
                  </a:schemeClr>
                </a:solidFill>
              </a:defRPr>
            </a:lvl1pPr>
          </a:lstStyle>
          <a:p>
            <a:pPr lvl="0"/>
            <a:r>
              <a:rPr lang="en-US" dirty="0" smtClean="0"/>
              <a:t>SECTION HEADER PLACEHOLDER</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hyperlink" Target="http://www.facebook.com/pages/PosterPresentationscom/217914411419?v=app_4949752878&amp;ref=ts" TargetMode="Externa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image" Target="../media/image3.jpeg"/><Relationship Id="rId4" Type="http://schemas.openxmlformats.org/officeDocument/2006/relationships/hyperlink" Target="http://www.facebook.com/pages/PosterPresentationscom/217914411419?v=app_4949752878&amp;ref=ts" TargetMode="Externa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3.xml"/><Relationship Id="rId6" Type="http://schemas.openxmlformats.org/officeDocument/2006/relationships/image" Target="../media/image1.png"/><Relationship Id="rId5" Type="http://schemas.openxmlformats.org/officeDocument/2006/relationships/image" Target="../media/image3.jpeg"/><Relationship Id="rId4" Type="http://schemas.openxmlformats.org/officeDocument/2006/relationships/hyperlink" Target="http://www.facebook.com/pages/PosterPresentationscom/217914411419?v=app_4949752878&amp;ref=ts"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26" name="Rectangle 33"/>
          <p:cNvSpPr>
            <a:spLocks noChangeArrowheads="1"/>
          </p:cNvSpPr>
          <p:nvPr userDrawn="1"/>
        </p:nvSpPr>
        <p:spPr bwMode="auto">
          <a:xfrm>
            <a:off x="20570825" y="264922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9" name="Rectangle 28"/>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3765639"/>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a:t>
            </a:r>
            <a:r>
              <a:rPr lang="en-US" sz="1800" smtClean="0">
                <a:latin typeface="Trebuchet MS" pitchFamily="34" charset="0"/>
              </a:rPr>
              <a:t>. You</a:t>
            </a:r>
            <a:r>
              <a:rPr lang="en-US" sz="1800" baseline="0" smtClean="0">
                <a:latin typeface="Trebuchet MS" pitchFamily="34" charset="0"/>
              </a:rPr>
              <a:t> can u</a:t>
            </a:r>
            <a:r>
              <a:rPr lang="en-US" sz="1800" smtClean="0">
                <a:latin typeface="Trebuchet MS" pitchFamily="34" charset="0"/>
              </a:rPr>
              <a:t>se</a:t>
            </a:r>
            <a:r>
              <a:rPr lang="en-US" sz="1800" baseline="0" smtClean="0">
                <a:latin typeface="Trebuchet MS" pitchFamily="34" charset="0"/>
              </a:rPr>
              <a:t> it to create your research poster and </a:t>
            </a:r>
            <a:r>
              <a:rPr lang="en-US" sz="1800" smtClean="0">
                <a:latin typeface="Trebuchet MS" pitchFamily="34" charset="0"/>
              </a:rPr>
              <a:t>save valuable time placing titles, subtitles,</a:t>
            </a:r>
            <a:r>
              <a:rPr lang="en-US" sz="1800" baseline="0" smtClean="0">
                <a:latin typeface="Trebuchet MS" pitchFamily="34" charset="0"/>
              </a:rPr>
              <a:t> text, and graphics</a:t>
            </a:r>
            <a:r>
              <a:rPr lang="en-US" sz="1800" smtClean="0">
                <a:latin typeface="Trebuchet MS" pitchFamily="34" charset="0"/>
              </a:rPr>
              <a:t>. </a:t>
            </a:r>
            <a:endParaRPr lang="en-US" sz="1800" dirty="0" smtClean="0">
              <a:latin typeface="Trebuchet MS" pitchFamily="34" charset="0"/>
            </a:endParaRPr>
          </a:p>
          <a:p>
            <a:pPr defTabSz="4389219"/>
            <a:endParaRPr lang="en-US" sz="1800" dirty="0" smtClean="0">
              <a:latin typeface="Trebuchet MS" pitchFamily="34" charset="0"/>
            </a:endParaRPr>
          </a:p>
          <a:p>
            <a:pPr defTabSz="4389219"/>
            <a:r>
              <a:rPr lang="en-US" sz="1800" dirty="0" smtClean="0">
                <a:latin typeface="Trebuchet MS" pitchFamily="34" charset="0"/>
              </a:rPr>
              <a:t>We provide a series of online tutorials that will guide you through the poster design process and answer your poster production questions. </a:t>
            </a:r>
          </a:p>
          <a:p>
            <a:pPr defTabSz="4389219"/>
            <a:endParaRPr lang="en-US" sz="1800" dirty="0" smtClean="0">
              <a:latin typeface="Trebuchet MS" pitchFamily="34" charset="0"/>
            </a:endParaRPr>
          </a:p>
          <a:p>
            <a:pPr defTabSz="4389219"/>
            <a:r>
              <a:rPr lang="en-US" sz="1800" dirty="0" smtClean="0">
                <a:latin typeface="Trebuchet MS" pitchFamily="34" charset="0"/>
              </a:rPr>
              <a:t>To view our template tutorials, go online to </a:t>
            </a:r>
            <a:r>
              <a:rPr lang="en-US" sz="1800" b="1" dirty="0" smtClean="0">
                <a:solidFill>
                  <a:srgbClr val="FFFF00"/>
                </a:solidFill>
                <a:latin typeface="Trebuchet MS" pitchFamily="34" charset="0"/>
              </a:rPr>
              <a:t>PosterPresentations.com </a:t>
            </a:r>
            <a:r>
              <a:rPr lang="en-US" sz="1800" dirty="0" smtClean="0">
                <a:latin typeface="Trebuchet MS" pitchFamily="34" charset="0"/>
              </a:rPr>
              <a:t>and click on </a:t>
            </a:r>
            <a:r>
              <a:rPr lang="en-US" sz="1800" dirty="0" smtClean="0">
                <a:solidFill>
                  <a:srgbClr val="FFFF00"/>
                </a:solidFill>
                <a:latin typeface="Trebuchet MS" pitchFamily="34" charset="0"/>
              </a:rPr>
              <a:t>HELP DESK.</a:t>
            </a:r>
          </a:p>
          <a:p>
            <a:pPr defTabSz="4389219"/>
            <a:endParaRPr lang="en-US" sz="1800" dirty="0" smtClean="0">
              <a:latin typeface="Trebuchet MS" pitchFamily="34" charset="0"/>
            </a:endParaRPr>
          </a:p>
          <a:p>
            <a:pPr defTabSz="4389219"/>
            <a:r>
              <a:rPr lang="en-US" sz="1800" dirty="0" smtClean="0">
                <a:latin typeface="Trebuchet MS" pitchFamily="34" charset="0"/>
              </a:rPr>
              <a:t>When</a:t>
            </a:r>
            <a:r>
              <a:rPr lang="en-US" sz="1800" baseline="0" dirty="0" smtClean="0">
                <a:latin typeface="Trebuchet MS" pitchFamily="34" charset="0"/>
              </a:rPr>
              <a:t> you are ready to</a:t>
            </a:r>
            <a:r>
              <a:rPr lang="en-US" sz="1800" dirty="0" smtClean="0">
                <a:latin typeface="Trebuchet MS" pitchFamily="34" charset="0"/>
              </a:rPr>
              <a:t> </a:t>
            </a:r>
            <a:r>
              <a:rPr lang="en-US" sz="1800" baseline="0" dirty="0" smtClean="0">
                <a:latin typeface="Trebuchet MS" pitchFamily="34" charset="0"/>
              </a:rPr>
              <a:t> print your poster</a:t>
            </a:r>
            <a:r>
              <a:rPr lang="en-US" sz="1800" dirty="0" smtClean="0">
                <a:latin typeface="Trebuchet MS" pitchFamily="34" charset="0"/>
              </a:rPr>
              <a:t>,</a:t>
            </a:r>
            <a:r>
              <a:rPr lang="en-US" sz="1800" baseline="0" dirty="0" smtClean="0">
                <a:latin typeface="Trebuchet MS" pitchFamily="34" charset="0"/>
              </a:rPr>
              <a:t> go online to</a:t>
            </a:r>
            <a:r>
              <a:rPr lang="en-US" sz="2000" baseline="0" dirty="0" smtClean="0">
                <a:latin typeface="Trebuchet MS" pitchFamily="34" charset="0"/>
              </a:rPr>
              <a:t> </a:t>
            </a:r>
            <a:r>
              <a:rPr lang="en-US" sz="2400" b="1" dirty="0" smtClean="0">
                <a:solidFill>
                  <a:srgbClr val="FFFF00"/>
                </a:solidFill>
                <a:latin typeface="Trebuchet MS" pitchFamily="34" charset="0"/>
              </a:rPr>
              <a:t>PosterPresentations.com</a:t>
            </a:r>
            <a:r>
              <a:rPr lang="en-US" sz="2400" b="1" dirty="0" smtClean="0">
                <a:solidFill>
                  <a:schemeClr val="bg1"/>
                </a:solidFill>
                <a:latin typeface="Trebuchet MS" pitchFamily="34" charset="0"/>
              </a:rPr>
              <a:t>.</a:t>
            </a:r>
            <a:r>
              <a:rPr lang="en-US" sz="1800" dirty="0" smtClean="0">
                <a:latin typeface="Trebuchet MS" pitchFamily="34" charset="0"/>
              </a:rPr>
              <a:t/>
            </a:r>
            <a:br>
              <a:rPr lang="en-US" sz="1800" dirty="0" smtClean="0">
                <a:latin typeface="Trebuchet MS" pitchFamily="34" charset="0"/>
              </a:rPr>
            </a:br>
            <a:endParaRPr lang="en-US" sz="1800" dirty="0" smtClean="0">
              <a:latin typeface="Trebuchet MS" pitchFamily="34" charset="0"/>
            </a:endParaRPr>
          </a:p>
          <a:p>
            <a:pPr algn="l" defTabSz="3765639"/>
            <a:r>
              <a:rPr lang="en-US" sz="1800" b="1" dirty="0" smtClean="0">
                <a:solidFill>
                  <a:schemeClr val="bg1"/>
                </a:solidFill>
                <a:latin typeface="Trebuchet MS" pitchFamily="34" charset="0"/>
              </a:rPr>
              <a:t>Need</a:t>
            </a:r>
            <a:r>
              <a:rPr lang="en-US" sz="1800" b="1" baseline="0" dirty="0" smtClean="0">
                <a:solidFill>
                  <a:schemeClr val="bg1"/>
                </a:solidFill>
                <a:latin typeface="Trebuchet MS" pitchFamily="34" charset="0"/>
              </a:rPr>
              <a:t> Assistance?  </a:t>
            </a:r>
            <a:r>
              <a:rPr lang="en-US" sz="2400" b="1" baseline="0" dirty="0" smtClean="0">
                <a:solidFill>
                  <a:srgbClr val="FFFF00"/>
                </a:solidFill>
                <a:latin typeface="Trebuchet MS" pitchFamily="34" charset="0"/>
              </a:rPr>
              <a:t>Call  us at </a:t>
            </a:r>
            <a:r>
              <a:rPr lang="en-US" sz="2400" b="1" dirty="0" smtClean="0">
                <a:solidFill>
                  <a:srgbClr val="FFFF00"/>
                </a:solidFill>
                <a:latin typeface="Trebuchet MS" pitchFamily="34" charset="0"/>
              </a:rPr>
              <a:t>1.866.649.3004</a:t>
            </a:r>
          </a:p>
          <a:p>
            <a:pPr defTabSz="2508125"/>
            <a:r>
              <a:rPr lang="en-US" sz="1800" dirty="0" smtClean="0">
                <a:latin typeface="Trebuchet MS" pitchFamily="34" charset="0"/>
              </a:rPr>
              <a:t> </a:t>
            </a:r>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latin typeface="Trebuchet MS" pitchFamily="34" charset="0"/>
              </a:rPr>
              <a:t>To</a:t>
            </a:r>
            <a:r>
              <a:rPr lang="en-US" sz="1800" baseline="0" dirty="0" smtClean="0">
                <a:latin typeface="Trebuchet MS" pitchFamily="34" charset="0"/>
              </a:rPr>
              <a:t> add text, c</a:t>
            </a:r>
            <a:r>
              <a:rPr lang="en-US" sz="1800" dirty="0" smtClean="0">
                <a:latin typeface="Trebuchet MS" pitchFamily="34" charset="0"/>
              </a:rPr>
              <a:t>lick inside</a:t>
            </a:r>
            <a:r>
              <a:rPr lang="en-US" sz="1800" baseline="0" dirty="0" smtClean="0">
                <a:latin typeface="Trebuchet MS" pitchFamily="34" charset="0"/>
              </a:rPr>
              <a:t> a placeholder on the poster and type or paste your text.  To move a placeholder, click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  Click </a:t>
            </a:r>
            <a:r>
              <a:rPr lang="en-US" sz="1800" u="sng" baseline="0" dirty="0" smtClean="0">
                <a:latin typeface="Trebuchet MS" pitchFamily="34" charset="0"/>
              </a:rPr>
              <a:t>once</a:t>
            </a:r>
            <a:r>
              <a:rPr lang="en-US" sz="1800" baseline="0" dirty="0" smtClean="0">
                <a:latin typeface="Trebuchet MS" pitchFamily="34" charset="0"/>
              </a:rPr>
              <a:t> and drag it to a new location where you can resize it. </a:t>
            </a:r>
          </a:p>
          <a:p>
            <a:pPr defTabSz="3765639"/>
            <a:endParaRPr lang="en-US" sz="1800" dirty="0" smtClean="0">
              <a:latin typeface="Trebuchet MS" pitchFamily="34" charset="0"/>
            </a:endParaRPr>
          </a:p>
          <a:p>
            <a:pPr defTabSz="3765639"/>
            <a:r>
              <a:rPr lang="en-US" sz="1800" b="1" dirty="0" smtClean="0">
                <a:solidFill>
                  <a:srgbClr val="FFFF00"/>
                </a:solidFill>
                <a:latin typeface="Trebuchet MS" pitchFamily="34" charset="0"/>
              </a:rPr>
              <a:t>Section Header placeholder</a:t>
            </a:r>
          </a:p>
          <a:p>
            <a:pPr defTabSz="3765639"/>
            <a:r>
              <a:rPr lang="en-US" sz="1800" baseline="0" dirty="0" smtClean="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smtClean="0">
              <a:latin typeface="Trebuchet MS" pitchFamily="34" charset="0"/>
            </a:endParaRPr>
          </a:p>
          <a:p>
            <a:pPr defTabSz="4389219"/>
            <a:endParaRPr lang="en-US" sz="1800" dirty="0" smtClean="0">
              <a:latin typeface="Trebuchet MS" pitchFamily="34" charset="0"/>
            </a:endParaRPr>
          </a:p>
          <a:p>
            <a:pPr defTabSz="4389219"/>
            <a:endParaRPr lang="en-US" sz="1800" b="1" dirty="0" smtClean="0">
              <a:solidFill>
                <a:srgbClr val="FFFF00"/>
              </a:solidFill>
              <a:latin typeface="Trebuchet MS" pitchFamily="34" charset="0"/>
            </a:endParaRPr>
          </a:p>
          <a:p>
            <a:pPr defTabSz="4389219"/>
            <a:r>
              <a:rPr lang="en-US" sz="1800" b="1" dirty="0" smtClean="0">
                <a:solidFill>
                  <a:srgbClr val="FFFF00"/>
                </a:solidFill>
                <a:latin typeface="Trebuchet MS" pitchFamily="34" charset="0"/>
              </a:rPr>
              <a:t>Text placeholder</a:t>
            </a:r>
          </a:p>
          <a:p>
            <a:pPr defTabSz="4389219"/>
            <a:r>
              <a:rPr lang="en-US" sz="1800" baseline="0" dirty="0" smtClean="0">
                <a:latin typeface="Trebuchet MS" pitchFamily="34" charset="0"/>
              </a:rPr>
              <a:t>Move this preformatted text placeholder to the poster to add a new body of text.</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1" baseline="0" dirty="0" smtClean="0">
              <a:solidFill>
                <a:srgbClr val="FFFF00"/>
              </a:solidFill>
              <a:latin typeface="Trebuchet MS" pitchFamily="34" charset="0"/>
            </a:endParaRPr>
          </a:p>
          <a:p>
            <a:pPr defTabSz="4389219"/>
            <a:r>
              <a:rPr lang="en-US" sz="1800" b="1" baseline="0" dirty="0" smtClean="0">
                <a:solidFill>
                  <a:srgbClr val="FFFF00"/>
                </a:solidFill>
                <a:latin typeface="Trebuchet MS" pitchFamily="34" charset="0"/>
              </a:rPr>
              <a:t>Picture placeholder</a:t>
            </a:r>
          </a:p>
          <a:p>
            <a:pPr defTabSz="4389219"/>
            <a:r>
              <a:rPr lang="en-US" sz="1800" baseline="0" dirty="0" smtClean="0">
                <a:latin typeface="Trebuchet MS" pitchFamily="34" charset="0"/>
              </a:rPr>
              <a:t>Move this graphic placeholder onto your poster, size it first, and then click it to add a picture to the poster.</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1800" b="1" dirty="0">
              <a:latin typeface="Trebuchet MS" pitchFamily="34" charset="0"/>
            </a:endParaRPr>
          </a:p>
        </p:txBody>
      </p:sp>
      <p:sp>
        <p:nvSpPr>
          <p:cNvPr id="7" name="Rectangle 36"/>
          <p:cNvSpPr>
            <a:spLocks noChangeArrowheads="1"/>
          </p:cNvSpPr>
          <p:nvPr/>
        </p:nvSpPr>
        <p:spPr bwMode="auto">
          <a:xfrm>
            <a:off x="0" y="0"/>
            <a:ext cx="27432000" cy="2400300"/>
          </a:xfrm>
          <a:prstGeom prst="rect">
            <a:avLst/>
          </a:prstGeom>
          <a:solidFill>
            <a:schemeClr val="accent5">
              <a:lumMod val="75000"/>
            </a:schemeClr>
          </a:solidFill>
          <a:ln w="9525">
            <a:solidFill>
              <a:schemeClr val="tx1"/>
            </a:solidFill>
            <a:miter lim="800000"/>
            <a:headEnd/>
            <a:tailEnd/>
          </a:ln>
          <a:effectLst/>
        </p:spPr>
        <p:txBody>
          <a:bodyPr wrap="none" lIns="52249" tIns="26124" rIns="52249" bIns="26124" anchor="ctr"/>
          <a:lstStyle/>
          <a:p>
            <a:pPr>
              <a:defRPr/>
            </a:pPr>
            <a:endParaRPr lang="en-US" dirty="0"/>
          </a:p>
        </p:txBody>
      </p:sp>
      <p:sp>
        <p:nvSpPr>
          <p:cNvPr id="9" name="Rectangle 9"/>
          <p:cNvSpPr>
            <a:spLocks noChangeArrowheads="1"/>
          </p:cNvSpPr>
          <p:nvPr/>
        </p:nvSpPr>
        <p:spPr bwMode="auto">
          <a:xfrm>
            <a:off x="0" y="2402681"/>
            <a:ext cx="27432000" cy="76200"/>
          </a:xfrm>
          <a:prstGeom prst="rect">
            <a:avLst/>
          </a:prstGeom>
          <a:solidFill>
            <a:schemeClr val="accent5">
              <a:lumMod val="50000"/>
            </a:schemeClr>
          </a:solidFill>
          <a:ln w="152400">
            <a:noFill/>
            <a:miter lim="800000"/>
            <a:headEnd/>
            <a:tailEnd/>
          </a:ln>
          <a:effectLst/>
        </p:spPr>
        <p:txBody>
          <a:bodyPr wrap="none" lIns="52249" tIns="26124" rIns="52249" bIns="26124" anchor="ctr"/>
          <a:lstStyle/>
          <a:p>
            <a:pPr>
              <a:defRPr/>
            </a:pPr>
            <a:endParaRPr lang="en-US" dirty="0"/>
          </a:p>
        </p:txBody>
      </p:sp>
      <p:sp>
        <p:nvSpPr>
          <p:cNvPr id="10" name="Text Box 14"/>
          <p:cNvSpPr txBox="1">
            <a:spLocks noChangeArrowheads="1"/>
          </p:cNvSpPr>
          <p:nvPr/>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2012</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5" name="Rectangle 33"/>
          <p:cNvSpPr>
            <a:spLocks noChangeArrowheads="1"/>
          </p:cNvSpPr>
          <p:nvPr/>
        </p:nvSpPr>
        <p:spPr bwMode="auto">
          <a:xfrm>
            <a:off x="576461" y="264922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0" name="Rectangle 19"/>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endParaRPr lang="en-US" sz="1800" dirty="0" smtClean="0">
              <a:latin typeface="Trebuchet MS" pitchFamily="34" charset="0"/>
            </a:endParaRP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baseline="0" smtClean="0">
                <a:solidFill>
                  <a:schemeClr val="bg1"/>
                </a:solidFill>
                <a:latin typeface="Trebuchet MS" pitchFamily="34" charset="0"/>
              </a:rPr>
              <a:t>Template </a:t>
            </a:r>
            <a:r>
              <a:rPr lang="en-US" sz="2400" b="1" baseline="0" dirty="0" smtClean="0">
                <a:solidFill>
                  <a:schemeClr val="bg1"/>
                </a:solidFill>
                <a:latin typeface="Trebuchet MS" pitchFamily="34" charset="0"/>
              </a:rPr>
              <a:t>FAQs</a:t>
            </a:r>
            <a:endParaRPr lang="en-US" sz="1800" baseline="0" dirty="0" smtClean="0">
              <a:latin typeface="Trebuchet MS" pitchFamily="34" charset="0"/>
            </a:endParaRPr>
          </a:p>
          <a:p>
            <a:pPr algn="ctr"/>
            <a:endParaRPr lang="en-US" sz="1800" b="1" dirty="0" smtClean="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2689420"/>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2689420"/>
            <a:endParaRPr lang="en-US" sz="1800" b="1" baseline="0" dirty="0" smtClean="0">
              <a:solidFill>
                <a:srgbClr val="FFFF00"/>
              </a:solidFill>
              <a:latin typeface="Trebuchet MS" pitchFamily="34" charset="0"/>
            </a:endParaRPr>
          </a:p>
          <a:p>
            <a:pPr defTabSz="2689420"/>
            <a:r>
              <a:rPr lang="en-US" sz="1800" b="1" baseline="0" dirty="0" smtClean="0">
                <a:solidFill>
                  <a:srgbClr val="FFFF00"/>
                </a:solidFill>
                <a:latin typeface="Trebuchet MS" pitchFamily="34" charset="0"/>
              </a:rPr>
              <a:t>Modifying the layout</a:t>
            </a:r>
          </a:p>
          <a:p>
            <a:pPr defTabSz="2689420"/>
            <a:r>
              <a:rPr lang="en-US" sz="1800" dirty="0" smtClean="0">
                <a:latin typeface="Trebuchet MS" pitchFamily="34" charset="0"/>
              </a:rPr>
              <a:t>This template has four </a:t>
            </a:r>
            <a:r>
              <a:rPr lang="en-US" sz="1800" baseline="0" dirty="0" smtClean="0">
                <a:latin typeface="Trebuchet MS" pitchFamily="34" charset="0"/>
              </a:rPr>
              <a:t>different </a:t>
            </a:r>
          </a:p>
          <a:p>
            <a:pPr defTabSz="2689420"/>
            <a:r>
              <a:rPr lang="en-US" sz="1800" baseline="0" dirty="0" smtClean="0">
                <a:latin typeface="Trebuchet MS" pitchFamily="34" charset="0"/>
              </a:rPr>
              <a:t>column layouts.   </a:t>
            </a:r>
            <a:r>
              <a:rPr lang="en-US" sz="1800" u="sng" baseline="0" dirty="0" smtClean="0">
                <a:latin typeface="Trebuchet MS" pitchFamily="34" charset="0"/>
              </a:rPr>
              <a:t>Right-click</a:t>
            </a:r>
            <a:r>
              <a:rPr lang="en-US" sz="1800" baseline="0" dirty="0" smtClean="0">
                <a:latin typeface="Trebuchet MS" pitchFamily="34" charset="0"/>
              </a:rPr>
              <a:t> </a:t>
            </a:r>
          </a:p>
          <a:p>
            <a:pPr defTabSz="2689420"/>
            <a:r>
              <a:rPr lang="en-US" sz="1800" baseline="0" dirty="0" smtClean="0">
                <a:latin typeface="Trebuchet MS" pitchFamily="34" charset="0"/>
              </a:rPr>
              <a:t>your mouse on the background </a:t>
            </a:r>
          </a:p>
          <a:p>
            <a:pPr defTabSz="2689420"/>
            <a:r>
              <a:rPr lang="en-US" sz="1800" baseline="0" dirty="0" smtClean="0">
                <a:latin typeface="Trebuchet MS" pitchFamily="34" charset="0"/>
              </a:rPr>
              <a:t>and click on LAYOUT to see the</a:t>
            </a:r>
          </a:p>
          <a:p>
            <a:pPr defTabSz="2689420"/>
            <a:r>
              <a:rPr lang="en-US" sz="1800" baseline="0" dirty="0" smtClean="0">
                <a:latin typeface="Trebuchet MS" pitchFamily="34" charset="0"/>
              </a:rPr>
              <a:t> layout options.  The columns in </a:t>
            </a:r>
          </a:p>
          <a:p>
            <a:pPr defTabSz="2689420"/>
            <a:r>
              <a:rPr lang="en-US" sz="1800" baseline="0" dirty="0" smtClean="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Importing text and graphics from external sources</a:t>
            </a:r>
          </a:p>
          <a:p>
            <a:pPr defTabSz="2689420"/>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adjust the way the text fits within the cells of a table that has been pasted,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2689420"/>
            <a:endParaRPr lang="en-US" sz="1800" baseline="0" dirty="0" smtClean="0">
              <a:latin typeface="Trebuchet MS" pitchFamily="34" charset="0"/>
            </a:endParaRPr>
          </a:p>
          <a:p>
            <a:pPr defTabSz="2689420"/>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Modifying the color scheme</a:t>
            </a:r>
          </a:p>
          <a:p>
            <a:pPr defTabSz="2689420"/>
            <a:r>
              <a:rPr lang="en-US" sz="1800" baseline="0" dirty="0" smtClean="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sp>
        <p:nvSpPr>
          <p:cNvPr id="34" name="Rectangle 33"/>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36" name="Picture 2"/>
          <p:cNvPicPr>
            <a:picLocks noChangeAspect="1" noChangeArrowheads="1"/>
          </p:cNvPicPr>
          <p:nvPr/>
        </p:nvPicPr>
        <p:blipFill>
          <a:blip r:embed="rId3" cstate="print"/>
          <a:srcRect/>
          <a:stretch>
            <a:fillRect/>
          </a:stretch>
        </p:blipFill>
        <p:spPr bwMode="auto">
          <a:xfrm>
            <a:off x="31307318" y="6276070"/>
            <a:ext cx="2438880" cy="1258463"/>
          </a:xfrm>
          <a:prstGeom prst="rect">
            <a:avLst/>
          </a:prstGeom>
          <a:noFill/>
          <a:ln w="9525">
            <a:noFill/>
            <a:miter lim="800000"/>
            <a:headEnd/>
            <a:tailEnd/>
          </a:ln>
          <a:effectLst/>
        </p:spPr>
      </p:pic>
      <p:pic>
        <p:nvPicPr>
          <p:cNvPr id="42" name="Picture 2"/>
          <p:cNvPicPr>
            <a:picLocks noChangeAspect="1" noChangeArrowheads="1"/>
          </p:cNvPicPr>
          <p:nvPr/>
        </p:nvPicPr>
        <p:blipFill>
          <a:blip r:embed="rId4"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sp>
        <p:nvSpPr>
          <p:cNvPr id="44" name="TextBox 43"/>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2013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grpSp>
        <p:nvGrpSpPr>
          <p:cNvPr id="27" name="Group 26"/>
          <p:cNvGrpSpPr/>
          <p:nvPr/>
        </p:nvGrpSpPr>
        <p:grpSpPr>
          <a:xfrm>
            <a:off x="-6223790" y="15575235"/>
            <a:ext cx="5771525" cy="644181"/>
            <a:chOff x="44242388" y="28054064"/>
            <a:chExt cx="9771400" cy="1090621"/>
          </a:xfrm>
        </p:grpSpPr>
        <p:sp>
          <p:nvSpPr>
            <p:cNvPr id="28" name="Rounded Rectangle 27"/>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33" name="Picture 32" descr="http://t2.gstatic.com/images?q=tbn:ANd9GcR4APHC6TT9w54M2zn_pvCiBxUNcspYPoVxirLRphBoJabfSvu7zw">
              <a:hlinkClick r:id="rId5"/>
            </p:cNvPr>
            <p:cNvPicPr>
              <a:picLocks noChangeAspect="1" noChangeArrowheads="1"/>
            </p:cNvPicPr>
            <p:nvPr userDrawn="1"/>
          </p:nvPicPr>
          <p:blipFill>
            <a:blip r:embed="rId6"/>
            <a:srcRect/>
            <a:stretch>
              <a:fillRect/>
            </a:stretch>
          </p:blipFill>
          <p:spPr bwMode="auto">
            <a:xfrm>
              <a:off x="44341112" y="28126638"/>
              <a:ext cx="914400" cy="914400"/>
            </a:xfrm>
            <a:prstGeom prst="rect">
              <a:avLst/>
            </a:prstGeom>
            <a:noFill/>
          </p:spPr>
        </p:pic>
        <p:sp>
          <p:nvSpPr>
            <p:cNvPr id="35"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1" name="Straight Connector 40"/>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2" name="Rectangle 33"/>
          <p:cNvSpPr>
            <a:spLocks noChangeArrowheads="1"/>
          </p:cNvSpPr>
          <p:nvPr userDrawn="1"/>
        </p:nvSpPr>
        <p:spPr bwMode="auto">
          <a:xfrm>
            <a:off x="7241249" y="264922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3" name="Rectangle 33"/>
          <p:cNvSpPr>
            <a:spLocks noChangeArrowheads="1"/>
          </p:cNvSpPr>
          <p:nvPr userDrawn="1"/>
        </p:nvSpPr>
        <p:spPr bwMode="auto">
          <a:xfrm>
            <a:off x="13906037" y="264922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30" name="Rectangle 29"/>
          <p:cNvSpPr/>
          <p:nvPr userDrawn="1"/>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27432000" cy="2400300"/>
          </a:xfrm>
          <a:prstGeom prst="rect">
            <a:avLst/>
          </a:prstGeom>
          <a:solidFill>
            <a:schemeClr val="accent5">
              <a:lumMod val="75000"/>
            </a:schemeClr>
          </a:solidFill>
          <a:ln w="9525">
            <a:solidFill>
              <a:schemeClr val="tx1"/>
            </a:solidFill>
            <a:miter lim="800000"/>
            <a:headEnd/>
            <a:tailEnd/>
          </a:ln>
          <a:effectLst/>
        </p:spPr>
        <p:txBody>
          <a:bodyPr wrap="none" lIns="52249" tIns="26124" rIns="52249" bIns="26124" anchor="ctr"/>
          <a:lstStyle/>
          <a:p>
            <a:pPr>
              <a:defRPr/>
            </a:pPr>
            <a:endParaRPr lang="en-US" dirty="0"/>
          </a:p>
        </p:txBody>
      </p:sp>
      <p:sp>
        <p:nvSpPr>
          <p:cNvPr id="9" name="Rectangle 9"/>
          <p:cNvSpPr>
            <a:spLocks noChangeArrowheads="1"/>
          </p:cNvSpPr>
          <p:nvPr/>
        </p:nvSpPr>
        <p:spPr bwMode="auto">
          <a:xfrm>
            <a:off x="0" y="2402681"/>
            <a:ext cx="27432000" cy="76200"/>
          </a:xfrm>
          <a:prstGeom prst="rect">
            <a:avLst/>
          </a:prstGeom>
          <a:solidFill>
            <a:schemeClr val="accent5">
              <a:lumMod val="50000"/>
            </a:schemeClr>
          </a:solidFill>
          <a:ln w="152400">
            <a:noFill/>
            <a:miter lim="800000"/>
            <a:headEnd/>
            <a:tailEnd/>
          </a:ln>
          <a:effectLst/>
        </p:spPr>
        <p:txBody>
          <a:bodyPr wrap="none" lIns="52249" tIns="26124" rIns="52249" bIns="26124" anchor="ctr"/>
          <a:lstStyle/>
          <a:p>
            <a:pPr>
              <a:defRPr/>
            </a:pPr>
            <a:endParaRPr lang="en-US" dirty="0"/>
          </a:p>
        </p:txBody>
      </p:sp>
      <p:sp>
        <p:nvSpPr>
          <p:cNvPr id="10" name="Text Box 14"/>
          <p:cNvSpPr txBox="1">
            <a:spLocks noChangeArrowheads="1"/>
          </p:cNvSpPr>
          <p:nvPr/>
        </p:nvSpPr>
        <p:spPr bwMode="auto">
          <a:xfrm>
            <a:off x="93869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2012</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grpSp>
        <p:nvGrpSpPr>
          <p:cNvPr id="2" name="Group 1"/>
          <p:cNvGrpSpPr/>
          <p:nvPr userDrawn="1"/>
        </p:nvGrpSpPr>
        <p:grpSpPr>
          <a:xfrm>
            <a:off x="572988" y="2628900"/>
            <a:ext cx="26286024" cy="13373100"/>
            <a:chOff x="571500" y="2628900"/>
            <a:chExt cx="26286024" cy="13373100"/>
          </a:xfrm>
        </p:grpSpPr>
        <p:sp>
          <p:nvSpPr>
            <p:cNvPr id="8" name="Rectangle 33"/>
            <p:cNvSpPr>
              <a:spLocks noChangeArrowheads="1"/>
            </p:cNvSpPr>
            <p:nvPr/>
          </p:nvSpPr>
          <p:spPr bwMode="auto">
            <a:xfrm>
              <a:off x="571500" y="2628900"/>
              <a:ext cx="8490857" cy="13373100"/>
            </a:xfrm>
            <a:prstGeom prst="roundRect">
              <a:avLst>
                <a:gd name="adj" fmla="val 4941"/>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1" name="Rectangle 33"/>
            <p:cNvSpPr>
              <a:spLocks noChangeArrowheads="1"/>
            </p:cNvSpPr>
            <p:nvPr userDrawn="1"/>
          </p:nvSpPr>
          <p:spPr bwMode="auto">
            <a:xfrm>
              <a:off x="9469084" y="2628900"/>
              <a:ext cx="8490857" cy="13373100"/>
            </a:xfrm>
            <a:prstGeom prst="roundRect">
              <a:avLst>
                <a:gd name="adj" fmla="val 4941"/>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userDrawn="1"/>
          </p:nvSpPr>
          <p:spPr bwMode="auto">
            <a:xfrm>
              <a:off x="18366667" y="2628900"/>
              <a:ext cx="8490857" cy="13373100"/>
            </a:xfrm>
            <a:prstGeom prst="roundRect">
              <a:avLst>
                <a:gd name="adj" fmla="val 4941"/>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grpSp>
      <p:sp>
        <p:nvSpPr>
          <p:cNvPr id="23" name="Rectangle 22"/>
          <p:cNvSpPr/>
          <p:nvPr userDrawn="1"/>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3765639"/>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a:t>
            </a:r>
            <a:r>
              <a:rPr lang="en-US" sz="1800" smtClean="0">
                <a:latin typeface="Trebuchet MS" pitchFamily="34" charset="0"/>
              </a:rPr>
              <a:t>. You</a:t>
            </a:r>
            <a:r>
              <a:rPr lang="en-US" sz="1800" baseline="0" smtClean="0">
                <a:latin typeface="Trebuchet MS" pitchFamily="34" charset="0"/>
              </a:rPr>
              <a:t> can u</a:t>
            </a:r>
            <a:r>
              <a:rPr lang="en-US" sz="1800" smtClean="0">
                <a:latin typeface="Trebuchet MS" pitchFamily="34" charset="0"/>
              </a:rPr>
              <a:t>se</a:t>
            </a:r>
            <a:r>
              <a:rPr lang="en-US" sz="1800" baseline="0" smtClean="0">
                <a:latin typeface="Trebuchet MS" pitchFamily="34" charset="0"/>
              </a:rPr>
              <a:t> it to create your research poster and </a:t>
            </a:r>
            <a:r>
              <a:rPr lang="en-US" sz="1800" smtClean="0">
                <a:latin typeface="Trebuchet MS" pitchFamily="34" charset="0"/>
              </a:rPr>
              <a:t>save valuable time placing titles, subtitles,</a:t>
            </a:r>
            <a:r>
              <a:rPr lang="en-US" sz="1800" baseline="0" smtClean="0">
                <a:latin typeface="Trebuchet MS" pitchFamily="34" charset="0"/>
              </a:rPr>
              <a:t> text, and graphics</a:t>
            </a:r>
            <a:r>
              <a:rPr lang="en-US" sz="1800" smtClean="0">
                <a:latin typeface="Trebuchet MS" pitchFamily="34" charset="0"/>
              </a:rPr>
              <a:t>. </a:t>
            </a:r>
            <a:endParaRPr lang="en-US" sz="1800" dirty="0" smtClean="0">
              <a:latin typeface="Trebuchet MS" pitchFamily="34" charset="0"/>
            </a:endParaRPr>
          </a:p>
          <a:p>
            <a:pPr defTabSz="4389219"/>
            <a:endParaRPr lang="en-US" sz="1800" dirty="0" smtClean="0">
              <a:latin typeface="Trebuchet MS" pitchFamily="34" charset="0"/>
            </a:endParaRPr>
          </a:p>
          <a:p>
            <a:pPr defTabSz="4389219"/>
            <a:r>
              <a:rPr lang="en-US" sz="1800" dirty="0" smtClean="0">
                <a:latin typeface="Trebuchet MS" pitchFamily="34" charset="0"/>
              </a:rPr>
              <a:t>We provide a series of online tutorials that will guide you through the poster design process and answer your poster production questions. </a:t>
            </a:r>
          </a:p>
          <a:p>
            <a:pPr defTabSz="4389219"/>
            <a:endParaRPr lang="en-US" sz="1800" dirty="0" smtClean="0">
              <a:latin typeface="Trebuchet MS" pitchFamily="34" charset="0"/>
            </a:endParaRPr>
          </a:p>
          <a:p>
            <a:pPr defTabSz="4389219"/>
            <a:r>
              <a:rPr lang="en-US" sz="1800" dirty="0" smtClean="0">
                <a:latin typeface="Trebuchet MS" pitchFamily="34" charset="0"/>
              </a:rPr>
              <a:t>To view our template tutorials, go online to </a:t>
            </a:r>
            <a:r>
              <a:rPr lang="en-US" sz="1800" b="1" dirty="0" smtClean="0">
                <a:solidFill>
                  <a:srgbClr val="FFFF00"/>
                </a:solidFill>
                <a:latin typeface="Trebuchet MS" pitchFamily="34" charset="0"/>
              </a:rPr>
              <a:t>PosterPresentations.com </a:t>
            </a:r>
            <a:r>
              <a:rPr lang="en-US" sz="1800" dirty="0" smtClean="0">
                <a:latin typeface="Trebuchet MS" pitchFamily="34" charset="0"/>
              </a:rPr>
              <a:t>and click on </a:t>
            </a:r>
            <a:r>
              <a:rPr lang="en-US" sz="1800" dirty="0" smtClean="0">
                <a:solidFill>
                  <a:srgbClr val="FFFF00"/>
                </a:solidFill>
                <a:latin typeface="Trebuchet MS" pitchFamily="34" charset="0"/>
              </a:rPr>
              <a:t>HELP DESK.</a:t>
            </a:r>
          </a:p>
          <a:p>
            <a:pPr defTabSz="4389219"/>
            <a:endParaRPr lang="en-US" sz="1800" dirty="0" smtClean="0">
              <a:latin typeface="Trebuchet MS" pitchFamily="34" charset="0"/>
            </a:endParaRPr>
          </a:p>
          <a:p>
            <a:pPr defTabSz="4389219"/>
            <a:r>
              <a:rPr lang="en-US" sz="1800" dirty="0" smtClean="0">
                <a:latin typeface="Trebuchet MS" pitchFamily="34" charset="0"/>
              </a:rPr>
              <a:t>When</a:t>
            </a:r>
            <a:r>
              <a:rPr lang="en-US" sz="1800" baseline="0" dirty="0" smtClean="0">
                <a:latin typeface="Trebuchet MS" pitchFamily="34" charset="0"/>
              </a:rPr>
              <a:t> you are ready to</a:t>
            </a:r>
            <a:r>
              <a:rPr lang="en-US" sz="1800" dirty="0" smtClean="0">
                <a:latin typeface="Trebuchet MS" pitchFamily="34" charset="0"/>
              </a:rPr>
              <a:t> </a:t>
            </a:r>
            <a:r>
              <a:rPr lang="en-US" sz="1800" baseline="0" dirty="0" smtClean="0">
                <a:latin typeface="Trebuchet MS" pitchFamily="34" charset="0"/>
              </a:rPr>
              <a:t> print your poster</a:t>
            </a:r>
            <a:r>
              <a:rPr lang="en-US" sz="1800" dirty="0" smtClean="0">
                <a:latin typeface="Trebuchet MS" pitchFamily="34" charset="0"/>
              </a:rPr>
              <a:t>,</a:t>
            </a:r>
            <a:r>
              <a:rPr lang="en-US" sz="1800" baseline="0" dirty="0" smtClean="0">
                <a:latin typeface="Trebuchet MS" pitchFamily="34" charset="0"/>
              </a:rPr>
              <a:t> go online to</a:t>
            </a:r>
            <a:r>
              <a:rPr lang="en-US" sz="2000" baseline="0" dirty="0" smtClean="0">
                <a:latin typeface="Trebuchet MS" pitchFamily="34" charset="0"/>
              </a:rPr>
              <a:t> </a:t>
            </a:r>
            <a:r>
              <a:rPr lang="en-US" sz="2400" b="1" dirty="0" smtClean="0">
                <a:solidFill>
                  <a:srgbClr val="FFFF00"/>
                </a:solidFill>
                <a:latin typeface="Trebuchet MS" pitchFamily="34" charset="0"/>
              </a:rPr>
              <a:t>PosterPresentations.com</a:t>
            </a:r>
            <a:r>
              <a:rPr lang="en-US" sz="2400" b="1" dirty="0" smtClean="0">
                <a:solidFill>
                  <a:schemeClr val="bg1"/>
                </a:solidFill>
                <a:latin typeface="Trebuchet MS" pitchFamily="34" charset="0"/>
              </a:rPr>
              <a:t>.</a:t>
            </a:r>
            <a:r>
              <a:rPr lang="en-US" sz="1800" dirty="0" smtClean="0">
                <a:latin typeface="Trebuchet MS" pitchFamily="34" charset="0"/>
              </a:rPr>
              <a:t/>
            </a:r>
            <a:br>
              <a:rPr lang="en-US" sz="1800" dirty="0" smtClean="0">
                <a:latin typeface="Trebuchet MS" pitchFamily="34" charset="0"/>
              </a:rPr>
            </a:br>
            <a:endParaRPr lang="en-US" sz="1800" dirty="0" smtClean="0">
              <a:latin typeface="Trebuchet MS" pitchFamily="34" charset="0"/>
            </a:endParaRPr>
          </a:p>
          <a:p>
            <a:pPr algn="l" defTabSz="3765639"/>
            <a:r>
              <a:rPr lang="en-US" sz="1800" b="1" dirty="0" smtClean="0">
                <a:solidFill>
                  <a:schemeClr val="bg1"/>
                </a:solidFill>
                <a:latin typeface="Trebuchet MS" pitchFamily="34" charset="0"/>
              </a:rPr>
              <a:t>Need</a:t>
            </a:r>
            <a:r>
              <a:rPr lang="en-US" sz="1800" b="1" baseline="0" dirty="0" smtClean="0">
                <a:solidFill>
                  <a:schemeClr val="bg1"/>
                </a:solidFill>
                <a:latin typeface="Trebuchet MS" pitchFamily="34" charset="0"/>
              </a:rPr>
              <a:t> Assistance?  </a:t>
            </a:r>
            <a:r>
              <a:rPr lang="en-US" sz="2400" b="1" baseline="0" dirty="0" smtClean="0">
                <a:solidFill>
                  <a:srgbClr val="FFFF00"/>
                </a:solidFill>
                <a:latin typeface="Trebuchet MS" pitchFamily="34" charset="0"/>
              </a:rPr>
              <a:t>Call  us at </a:t>
            </a:r>
            <a:r>
              <a:rPr lang="en-US" sz="2400" b="1" dirty="0" smtClean="0">
                <a:solidFill>
                  <a:srgbClr val="FFFF00"/>
                </a:solidFill>
                <a:latin typeface="Trebuchet MS" pitchFamily="34" charset="0"/>
              </a:rPr>
              <a:t>1.866.649.3004</a:t>
            </a:r>
          </a:p>
          <a:p>
            <a:pPr defTabSz="2508125"/>
            <a:r>
              <a:rPr lang="en-US" sz="1800" dirty="0" smtClean="0">
                <a:latin typeface="Trebuchet MS" pitchFamily="34" charset="0"/>
              </a:rPr>
              <a:t> </a:t>
            </a:r>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latin typeface="Trebuchet MS" pitchFamily="34" charset="0"/>
              </a:rPr>
              <a:t>To</a:t>
            </a:r>
            <a:r>
              <a:rPr lang="en-US" sz="1800" baseline="0" dirty="0" smtClean="0">
                <a:latin typeface="Trebuchet MS" pitchFamily="34" charset="0"/>
              </a:rPr>
              <a:t> add text, c</a:t>
            </a:r>
            <a:r>
              <a:rPr lang="en-US" sz="1800" dirty="0" smtClean="0">
                <a:latin typeface="Trebuchet MS" pitchFamily="34" charset="0"/>
              </a:rPr>
              <a:t>lick inside</a:t>
            </a:r>
            <a:r>
              <a:rPr lang="en-US" sz="1800" baseline="0" dirty="0" smtClean="0">
                <a:latin typeface="Trebuchet MS" pitchFamily="34" charset="0"/>
              </a:rPr>
              <a:t> a placeholder on the poster and type or paste your text.  To move a placeholder, click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  Click </a:t>
            </a:r>
            <a:r>
              <a:rPr lang="en-US" sz="1800" u="sng" baseline="0" dirty="0" smtClean="0">
                <a:latin typeface="Trebuchet MS" pitchFamily="34" charset="0"/>
              </a:rPr>
              <a:t>once</a:t>
            </a:r>
            <a:r>
              <a:rPr lang="en-US" sz="1800" baseline="0" dirty="0" smtClean="0">
                <a:latin typeface="Trebuchet MS" pitchFamily="34" charset="0"/>
              </a:rPr>
              <a:t> and drag it to a new location where you can resize it. </a:t>
            </a:r>
          </a:p>
          <a:p>
            <a:pPr defTabSz="3765639"/>
            <a:endParaRPr lang="en-US" sz="1800" dirty="0" smtClean="0">
              <a:latin typeface="Trebuchet MS" pitchFamily="34" charset="0"/>
            </a:endParaRPr>
          </a:p>
          <a:p>
            <a:pPr defTabSz="3765639"/>
            <a:r>
              <a:rPr lang="en-US" sz="1800" b="1" dirty="0" smtClean="0">
                <a:solidFill>
                  <a:srgbClr val="FFFF00"/>
                </a:solidFill>
                <a:latin typeface="Trebuchet MS" pitchFamily="34" charset="0"/>
              </a:rPr>
              <a:t>Section Header placeholder</a:t>
            </a:r>
          </a:p>
          <a:p>
            <a:pPr defTabSz="3765639"/>
            <a:r>
              <a:rPr lang="en-US" sz="1800" baseline="0" dirty="0" smtClean="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smtClean="0">
              <a:latin typeface="Trebuchet MS" pitchFamily="34" charset="0"/>
            </a:endParaRPr>
          </a:p>
          <a:p>
            <a:pPr defTabSz="4389219"/>
            <a:endParaRPr lang="en-US" sz="1800" dirty="0" smtClean="0">
              <a:latin typeface="Trebuchet MS" pitchFamily="34" charset="0"/>
            </a:endParaRPr>
          </a:p>
          <a:p>
            <a:pPr defTabSz="4389219"/>
            <a:endParaRPr lang="en-US" sz="1800" b="1" dirty="0" smtClean="0">
              <a:solidFill>
                <a:srgbClr val="FFFF00"/>
              </a:solidFill>
              <a:latin typeface="Trebuchet MS" pitchFamily="34" charset="0"/>
            </a:endParaRPr>
          </a:p>
          <a:p>
            <a:pPr defTabSz="4389219"/>
            <a:r>
              <a:rPr lang="en-US" sz="1800" b="1" dirty="0" smtClean="0">
                <a:solidFill>
                  <a:srgbClr val="FFFF00"/>
                </a:solidFill>
                <a:latin typeface="Trebuchet MS" pitchFamily="34" charset="0"/>
              </a:rPr>
              <a:t>Text placeholder</a:t>
            </a:r>
          </a:p>
          <a:p>
            <a:pPr defTabSz="4389219"/>
            <a:r>
              <a:rPr lang="en-US" sz="1800" baseline="0" dirty="0" smtClean="0">
                <a:latin typeface="Trebuchet MS" pitchFamily="34" charset="0"/>
              </a:rPr>
              <a:t>Move this preformatted text placeholder to the poster to add a new body of text.</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1" baseline="0" dirty="0" smtClean="0">
              <a:solidFill>
                <a:srgbClr val="FFFF00"/>
              </a:solidFill>
              <a:latin typeface="Trebuchet MS" pitchFamily="34" charset="0"/>
            </a:endParaRPr>
          </a:p>
          <a:p>
            <a:pPr defTabSz="4389219"/>
            <a:r>
              <a:rPr lang="en-US" sz="1800" b="1" baseline="0" dirty="0" smtClean="0">
                <a:solidFill>
                  <a:srgbClr val="FFFF00"/>
                </a:solidFill>
                <a:latin typeface="Trebuchet MS" pitchFamily="34" charset="0"/>
              </a:rPr>
              <a:t>Picture placeholder</a:t>
            </a:r>
          </a:p>
          <a:p>
            <a:pPr defTabSz="4389219"/>
            <a:r>
              <a:rPr lang="en-US" sz="1800" baseline="0" dirty="0" smtClean="0">
                <a:latin typeface="Trebuchet MS" pitchFamily="34" charset="0"/>
              </a:rPr>
              <a:t>Move this graphic placeholder onto your poster, size it first, and then click it to add a picture to the poster.</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1800" b="1" dirty="0">
              <a:latin typeface="Trebuchet MS" pitchFamily="34" charset="0"/>
            </a:endParaRPr>
          </a:p>
        </p:txBody>
      </p:sp>
      <p:sp>
        <p:nvSpPr>
          <p:cNvPr id="25" name="Rectangle 24"/>
          <p:cNvSpPr/>
          <p:nvPr userDrawn="1"/>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26" name="Picture 2"/>
          <p:cNvPicPr>
            <a:picLocks noChangeAspect="1" noChangeArrowheads="1"/>
          </p:cNvPicPr>
          <p:nvPr userDrawn="1"/>
        </p:nvPicPr>
        <p:blipFill>
          <a:blip r:embed="rId3"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38" name="Group 37"/>
          <p:cNvGrpSpPr/>
          <p:nvPr userDrawn="1"/>
        </p:nvGrpSpPr>
        <p:grpSpPr>
          <a:xfrm>
            <a:off x="-6223790" y="15575235"/>
            <a:ext cx="5771525" cy="644181"/>
            <a:chOff x="44242388" y="28054064"/>
            <a:chExt cx="9771400" cy="1090621"/>
          </a:xfrm>
        </p:grpSpPr>
        <p:sp>
          <p:nvSpPr>
            <p:cNvPr id="40" name="Rounded Rectangle 39"/>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41" name="Picture 40" descr="http://t2.gstatic.com/images?q=tbn:ANd9GcR4APHC6TT9w54M2zn_pvCiBxUNcspYPoVxirLRphBoJabfSvu7zw">
              <a:hlinkClick r:id="rId4"/>
            </p:cNvPr>
            <p:cNvPicPr>
              <a:picLocks noChangeAspect="1" noChangeArrowheads="1"/>
            </p:cNvPicPr>
            <p:nvPr userDrawn="1"/>
          </p:nvPicPr>
          <p:blipFill>
            <a:blip r:embed="rId5"/>
            <a:srcRect/>
            <a:stretch>
              <a:fillRect/>
            </a:stretch>
          </p:blipFill>
          <p:spPr bwMode="auto">
            <a:xfrm>
              <a:off x="44341112" y="28126638"/>
              <a:ext cx="914400" cy="914400"/>
            </a:xfrm>
            <a:prstGeom prst="rect">
              <a:avLst/>
            </a:prstGeom>
            <a:noFill/>
          </p:spPr>
        </p:pic>
        <p:sp>
          <p:nvSpPr>
            <p:cNvPr id="42"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4" name="Straight Connector 43"/>
          <p:cNvCxnSpPr/>
          <p:nvPr userDrawn="1"/>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userDrawn="1"/>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
        <p:nvSpPr>
          <p:cNvPr id="46" name="Rectangle 45"/>
          <p:cNvSpPr/>
          <p:nvPr userDrawn="1"/>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endParaRPr lang="en-US" sz="1800" dirty="0" smtClean="0">
              <a:latin typeface="Trebuchet MS" pitchFamily="34" charset="0"/>
            </a:endParaRP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baseline="0" smtClean="0">
                <a:solidFill>
                  <a:schemeClr val="bg1"/>
                </a:solidFill>
                <a:latin typeface="Trebuchet MS" pitchFamily="34" charset="0"/>
              </a:rPr>
              <a:t>Template </a:t>
            </a:r>
            <a:r>
              <a:rPr lang="en-US" sz="2400" b="1" baseline="0" dirty="0" smtClean="0">
                <a:solidFill>
                  <a:schemeClr val="bg1"/>
                </a:solidFill>
                <a:latin typeface="Trebuchet MS" pitchFamily="34" charset="0"/>
              </a:rPr>
              <a:t>FAQs</a:t>
            </a:r>
            <a:endParaRPr lang="en-US" sz="1800" baseline="0" dirty="0" smtClean="0">
              <a:latin typeface="Trebuchet MS" pitchFamily="34" charset="0"/>
            </a:endParaRPr>
          </a:p>
          <a:p>
            <a:pPr algn="ctr"/>
            <a:endParaRPr lang="en-US" sz="1800" b="1" dirty="0" smtClean="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2689420"/>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2689420"/>
            <a:endParaRPr lang="en-US" sz="1800" b="1" baseline="0" dirty="0" smtClean="0">
              <a:solidFill>
                <a:srgbClr val="FFFF00"/>
              </a:solidFill>
              <a:latin typeface="Trebuchet MS" pitchFamily="34" charset="0"/>
            </a:endParaRPr>
          </a:p>
          <a:p>
            <a:pPr defTabSz="2689420"/>
            <a:r>
              <a:rPr lang="en-US" sz="1800" b="1" baseline="0" dirty="0" smtClean="0">
                <a:solidFill>
                  <a:srgbClr val="FFFF00"/>
                </a:solidFill>
                <a:latin typeface="Trebuchet MS" pitchFamily="34" charset="0"/>
              </a:rPr>
              <a:t>Modifying the layout</a:t>
            </a:r>
          </a:p>
          <a:p>
            <a:pPr defTabSz="2689420"/>
            <a:r>
              <a:rPr lang="en-US" sz="1800" dirty="0" smtClean="0">
                <a:latin typeface="Trebuchet MS" pitchFamily="34" charset="0"/>
              </a:rPr>
              <a:t>This template has four </a:t>
            </a:r>
            <a:r>
              <a:rPr lang="en-US" sz="1800" baseline="0" dirty="0" smtClean="0">
                <a:latin typeface="Trebuchet MS" pitchFamily="34" charset="0"/>
              </a:rPr>
              <a:t>different </a:t>
            </a:r>
          </a:p>
          <a:p>
            <a:pPr defTabSz="2689420"/>
            <a:r>
              <a:rPr lang="en-US" sz="1800" baseline="0" dirty="0" smtClean="0">
                <a:latin typeface="Trebuchet MS" pitchFamily="34" charset="0"/>
              </a:rPr>
              <a:t>column layouts.   </a:t>
            </a:r>
            <a:r>
              <a:rPr lang="en-US" sz="1800" u="sng" baseline="0" dirty="0" smtClean="0">
                <a:latin typeface="Trebuchet MS" pitchFamily="34" charset="0"/>
              </a:rPr>
              <a:t>Right-click</a:t>
            </a:r>
            <a:r>
              <a:rPr lang="en-US" sz="1800" baseline="0" dirty="0" smtClean="0">
                <a:latin typeface="Trebuchet MS" pitchFamily="34" charset="0"/>
              </a:rPr>
              <a:t> </a:t>
            </a:r>
          </a:p>
          <a:p>
            <a:pPr defTabSz="2689420"/>
            <a:r>
              <a:rPr lang="en-US" sz="1800" baseline="0" dirty="0" smtClean="0">
                <a:latin typeface="Trebuchet MS" pitchFamily="34" charset="0"/>
              </a:rPr>
              <a:t>your mouse on the background </a:t>
            </a:r>
          </a:p>
          <a:p>
            <a:pPr defTabSz="2689420"/>
            <a:r>
              <a:rPr lang="en-US" sz="1800" baseline="0" dirty="0" smtClean="0">
                <a:latin typeface="Trebuchet MS" pitchFamily="34" charset="0"/>
              </a:rPr>
              <a:t>and click on LAYOUT to see the</a:t>
            </a:r>
          </a:p>
          <a:p>
            <a:pPr defTabSz="2689420"/>
            <a:r>
              <a:rPr lang="en-US" sz="1800" baseline="0" dirty="0" smtClean="0">
                <a:latin typeface="Trebuchet MS" pitchFamily="34" charset="0"/>
              </a:rPr>
              <a:t> layout options.  The columns in </a:t>
            </a:r>
          </a:p>
          <a:p>
            <a:pPr defTabSz="2689420"/>
            <a:r>
              <a:rPr lang="en-US" sz="1800" baseline="0" dirty="0" smtClean="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Importing text and graphics from external sources</a:t>
            </a:r>
          </a:p>
          <a:p>
            <a:pPr defTabSz="2689420"/>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adjust the way the text fits within the cells of a table that has been pasted,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2689420"/>
            <a:endParaRPr lang="en-US" sz="1800" baseline="0" dirty="0" smtClean="0">
              <a:latin typeface="Trebuchet MS" pitchFamily="34" charset="0"/>
            </a:endParaRPr>
          </a:p>
          <a:p>
            <a:pPr defTabSz="2689420"/>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Modifying the color scheme</a:t>
            </a:r>
          </a:p>
          <a:p>
            <a:pPr defTabSz="2689420"/>
            <a:r>
              <a:rPr lang="en-US" sz="1800" baseline="0" dirty="0" smtClean="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47" name="Picture 2"/>
          <p:cNvPicPr>
            <a:picLocks noChangeAspect="1" noChangeArrowheads="1"/>
          </p:cNvPicPr>
          <p:nvPr userDrawn="1"/>
        </p:nvPicPr>
        <p:blipFill>
          <a:blip r:embed="rId6"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48" name="TextBox 47"/>
          <p:cNvSpPr txBox="1"/>
          <p:nvPr userDrawn="1"/>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2013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cxnSp>
        <p:nvCxnSpPr>
          <p:cNvPr id="49" name="Straight Connector 48"/>
          <p:cNvCxnSpPr/>
          <p:nvPr userDrawn="1"/>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userDrawn="1"/>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58" r:id="rId1"/>
  </p:sldLayoutIdLst>
  <p:timing>
    <p:tnLst>
      <p:par>
        <p:cT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27432000" cy="2400300"/>
          </a:xfrm>
          <a:prstGeom prst="rect">
            <a:avLst/>
          </a:prstGeom>
          <a:solidFill>
            <a:schemeClr val="accent5">
              <a:lumMod val="75000"/>
            </a:schemeClr>
          </a:solidFill>
          <a:ln w="9525">
            <a:solidFill>
              <a:schemeClr val="tx1"/>
            </a:solidFill>
            <a:miter lim="800000"/>
            <a:headEnd/>
            <a:tailEnd/>
          </a:ln>
          <a:effectLst/>
        </p:spPr>
        <p:txBody>
          <a:bodyPr wrap="none" lIns="52249" tIns="26124" rIns="52249" bIns="26124" anchor="ctr"/>
          <a:lstStyle/>
          <a:p>
            <a:pPr>
              <a:defRPr/>
            </a:pPr>
            <a:endParaRPr lang="en-US" dirty="0"/>
          </a:p>
        </p:txBody>
      </p:sp>
      <p:sp>
        <p:nvSpPr>
          <p:cNvPr id="8" name="Rectangle 33"/>
          <p:cNvSpPr>
            <a:spLocks noChangeArrowheads="1"/>
          </p:cNvSpPr>
          <p:nvPr/>
        </p:nvSpPr>
        <p:spPr bwMode="auto">
          <a:xfrm>
            <a:off x="571500" y="262890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9" name="Rectangle 9"/>
          <p:cNvSpPr>
            <a:spLocks noChangeArrowheads="1"/>
          </p:cNvSpPr>
          <p:nvPr/>
        </p:nvSpPr>
        <p:spPr bwMode="auto">
          <a:xfrm>
            <a:off x="0" y="2402681"/>
            <a:ext cx="27432000" cy="76200"/>
          </a:xfrm>
          <a:prstGeom prst="rect">
            <a:avLst/>
          </a:prstGeom>
          <a:solidFill>
            <a:schemeClr val="accent5">
              <a:lumMod val="50000"/>
            </a:schemeClr>
          </a:solidFill>
          <a:ln w="152400">
            <a:noFill/>
            <a:miter lim="800000"/>
            <a:headEnd/>
            <a:tailEnd/>
          </a:ln>
          <a:effectLst/>
        </p:spPr>
        <p:txBody>
          <a:bodyPr wrap="none" lIns="52249" tIns="26124" rIns="52249" bIns="26124" anchor="ctr"/>
          <a:lstStyle/>
          <a:p>
            <a:pPr>
              <a:defRPr/>
            </a:pPr>
            <a:endParaRPr lang="en-US" dirty="0"/>
          </a:p>
        </p:txBody>
      </p:sp>
      <p:sp>
        <p:nvSpPr>
          <p:cNvPr id="10" name="Text Box 14"/>
          <p:cNvSpPr txBox="1">
            <a:spLocks noChangeArrowheads="1"/>
          </p:cNvSpPr>
          <p:nvPr/>
        </p:nvSpPr>
        <p:spPr bwMode="auto">
          <a:xfrm>
            <a:off x="89805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2012</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1" name="Rectangle 33"/>
          <p:cNvSpPr>
            <a:spLocks noChangeArrowheads="1"/>
          </p:cNvSpPr>
          <p:nvPr userDrawn="1"/>
        </p:nvSpPr>
        <p:spPr bwMode="auto">
          <a:xfrm>
            <a:off x="7209790" y="2628900"/>
            <a:ext cx="13012420" cy="13373100"/>
          </a:xfrm>
          <a:prstGeom prst="roundRect">
            <a:avLst>
              <a:gd name="adj" fmla="val 3868"/>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userDrawn="1"/>
        </p:nvSpPr>
        <p:spPr bwMode="auto">
          <a:xfrm>
            <a:off x="20574000" y="2628900"/>
            <a:ext cx="6286500" cy="13373100"/>
          </a:xfrm>
          <a:prstGeom prst="roundRect">
            <a:avLst>
              <a:gd name="adj" fmla="val 7616"/>
            </a:avLst>
          </a:prstGeom>
          <a:gradFill>
            <a:gsLst>
              <a:gs pos="0">
                <a:srgbClr val="CDD2DE"/>
              </a:gs>
              <a:gs pos="0">
                <a:schemeClr val="tx2">
                  <a:lumMod val="40000"/>
                  <a:lumOff val="60000"/>
                </a:schemeClr>
              </a:gs>
              <a:gs pos="100000">
                <a:srgbClr val="F3F5FA"/>
              </a:gs>
            </a:gsLst>
            <a:lin ang="16200000" scaled="1"/>
          </a:gra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4" name="Rectangle 23"/>
          <p:cNvSpPr/>
          <p:nvPr userDrawn="1"/>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smtClean="0">
                <a:solidFill>
                  <a:schemeClr val="bg1"/>
                </a:solidFill>
                <a:latin typeface="Trebuchet MS" pitchFamily="34" charset="0"/>
              </a:rPr>
              <a:t>QUICK DESIGN</a:t>
            </a:r>
            <a:r>
              <a:rPr lang="en-US" sz="2500" b="1" baseline="0" dirty="0" smtClean="0">
                <a:solidFill>
                  <a:schemeClr val="bg1"/>
                </a:solidFill>
                <a:latin typeface="Trebuchet MS" pitchFamily="34" charset="0"/>
              </a:rPr>
              <a:t> </a:t>
            </a:r>
            <a:r>
              <a:rPr lang="en-US" sz="2500" b="1" dirty="0" smtClean="0">
                <a:solidFill>
                  <a:schemeClr val="bg1"/>
                </a:solidFill>
                <a:latin typeface="Trebuchet MS" pitchFamily="34" charset="0"/>
              </a:rPr>
              <a:t>GUIDE</a:t>
            </a:r>
          </a:p>
          <a:p>
            <a:pPr algn="ctr"/>
            <a:r>
              <a:rPr lang="en-US" sz="2300" b="1" dirty="0" smtClean="0">
                <a:solidFill>
                  <a:srgbClr val="FFFF00"/>
                </a:solidFill>
                <a:latin typeface="Trebuchet MS" pitchFamily="34" charset="0"/>
              </a:rPr>
              <a:t>(--THIS SECTION DOES NOT PRINT--)</a:t>
            </a:r>
          </a:p>
          <a:p>
            <a:pPr algn="ctr"/>
            <a:endParaRPr lang="en-US" sz="1800" b="1" dirty="0" smtClean="0">
              <a:latin typeface="Trebuchet MS" pitchFamily="34" charset="0"/>
            </a:endParaRPr>
          </a:p>
          <a:p>
            <a:pPr defTabSz="3765639"/>
            <a:r>
              <a:rPr lang="en-US" sz="1800" dirty="0" smtClean="0">
                <a:latin typeface="Trebuchet MS" pitchFamily="34" charset="0"/>
              </a:rPr>
              <a:t>This PowerPoint</a:t>
            </a:r>
            <a:r>
              <a:rPr lang="en-US" sz="1800" baseline="0" dirty="0" smtClean="0">
                <a:latin typeface="Trebuchet MS" pitchFamily="34" charset="0"/>
              </a:rPr>
              <a:t> </a:t>
            </a:r>
            <a:r>
              <a:rPr lang="en-US" sz="1800" dirty="0" smtClean="0">
                <a:latin typeface="Trebuchet MS" pitchFamily="34" charset="0"/>
              </a:rPr>
              <a:t>2007 template produces</a:t>
            </a:r>
            <a:r>
              <a:rPr lang="en-US" sz="1800" baseline="0" dirty="0" smtClean="0">
                <a:latin typeface="Trebuchet MS" pitchFamily="34" charset="0"/>
              </a:rPr>
              <a:t> </a:t>
            </a:r>
            <a:r>
              <a:rPr lang="en-US" sz="1800" dirty="0" smtClean="0">
                <a:latin typeface="Trebuchet MS" pitchFamily="34" charset="0"/>
              </a:rPr>
              <a:t>a 36”x60” professional  poster</a:t>
            </a:r>
            <a:r>
              <a:rPr lang="en-US" sz="1800" smtClean="0">
                <a:latin typeface="Trebuchet MS" pitchFamily="34" charset="0"/>
              </a:rPr>
              <a:t>. You</a:t>
            </a:r>
            <a:r>
              <a:rPr lang="en-US" sz="1800" baseline="0" smtClean="0">
                <a:latin typeface="Trebuchet MS" pitchFamily="34" charset="0"/>
              </a:rPr>
              <a:t> can u</a:t>
            </a:r>
            <a:r>
              <a:rPr lang="en-US" sz="1800" smtClean="0">
                <a:latin typeface="Trebuchet MS" pitchFamily="34" charset="0"/>
              </a:rPr>
              <a:t>se</a:t>
            </a:r>
            <a:r>
              <a:rPr lang="en-US" sz="1800" baseline="0" smtClean="0">
                <a:latin typeface="Trebuchet MS" pitchFamily="34" charset="0"/>
              </a:rPr>
              <a:t> it to create your research poster and </a:t>
            </a:r>
            <a:r>
              <a:rPr lang="en-US" sz="1800" smtClean="0">
                <a:latin typeface="Trebuchet MS" pitchFamily="34" charset="0"/>
              </a:rPr>
              <a:t>save valuable time placing titles, subtitles,</a:t>
            </a:r>
            <a:r>
              <a:rPr lang="en-US" sz="1800" baseline="0" smtClean="0">
                <a:latin typeface="Trebuchet MS" pitchFamily="34" charset="0"/>
              </a:rPr>
              <a:t> text, and graphics</a:t>
            </a:r>
            <a:r>
              <a:rPr lang="en-US" sz="1800" smtClean="0">
                <a:latin typeface="Trebuchet MS" pitchFamily="34" charset="0"/>
              </a:rPr>
              <a:t>. </a:t>
            </a:r>
            <a:endParaRPr lang="en-US" sz="1800" dirty="0" smtClean="0">
              <a:latin typeface="Trebuchet MS" pitchFamily="34" charset="0"/>
            </a:endParaRPr>
          </a:p>
          <a:p>
            <a:pPr defTabSz="4389219"/>
            <a:endParaRPr lang="en-US" sz="1800" dirty="0" smtClean="0">
              <a:latin typeface="Trebuchet MS" pitchFamily="34" charset="0"/>
            </a:endParaRPr>
          </a:p>
          <a:p>
            <a:pPr defTabSz="4389219"/>
            <a:r>
              <a:rPr lang="en-US" sz="1800" dirty="0" smtClean="0">
                <a:latin typeface="Trebuchet MS" pitchFamily="34" charset="0"/>
              </a:rPr>
              <a:t>We provide a series of online tutorials that will guide you through the poster design process and answer your poster production questions. </a:t>
            </a:r>
          </a:p>
          <a:p>
            <a:pPr defTabSz="4389219"/>
            <a:endParaRPr lang="en-US" sz="1800" dirty="0" smtClean="0">
              <a:latin typeface="Trebuchet MS" pitchFamily="34" charset="0"/>
            </a:endParaRPr>
          </a:p>
          <a:p>
            <a:pPr defTabSz="4389219"/>
            <a:r>
              <a:rPr lang="en-US" sz="1800" dirty="0" smtClean="0">
                <a:latin typeface="Trebuchet MS" pitchFamily="34" charset="0"/>
              </a:rPr>
              <a:t>To view our template tutorials, go online to </a:t>
            </a:r>
            <a:r>
              <a:rPr lang="en-US" sz="1800" b="1" dirty="0" smtClean="0">
                <a:solidFill>
                  <a:srgbClr val="FFFF00"/>
                </a:solidFill>
                <a:latin typeface="Trebuchet MS" pitchFamily="34" charset="0"/>
              </a:rPr>
              <a:t>PosterPresentations.com </a:t>
            </a:r>
            <a:r>
              <a:rPr lang="en-US" sz="1800" dirty="0" smtClean="0">
                <a:latin typeface="Trebuchet MS" pitchFamily="34" charset="0"/>
              </a:rPr>
              <a:t>and click on </a:t>
            </a:r>
            <a:r>
              <a:rPr lang="en-US" sz="1800" dirty="0" smtClean="0">
                <a:solidFill>
                  <a:srgbClr val="FFFF00"/>
                </a:solidFill>
                <a:latin typeface="Trebuchet MS" pitchFamily="34" charset="0"/>
              </a:rPr>
              <a:t>HELP DESK.</a:t>
            </a:r>
          </a:p>
          <a:p>
            <a:pPr defTabSz="4389219"/>
            <a:endParaRPr lang="en-US" sz="1800" dirty="0" smtClean="0">
              <a:latin typeface="Trebuchet MS" pitchFamily="34" charset="0"/>
            </a:endParaRPr>
          </a:p>
          <a:p>
            <a:pPr defTabSz="4389219"/>
            <a:r>
              <a:rPr lang="en-US" sz="1800" dirty="0" smtClean="0">
                <a:latin typeface="Trebuchet MS" pitchFamily="34" charset="0"/>
              </a:rPr>
              <a:t>When</a:t>
            </a:r>
            <a:r>
              <a:rPr lang="en-US" sz="1800" baseline="0" dirty="0" smtClean="0">
                <a:latin typeface="Trebuchet MS" pitchFamily="34" charset="0"/>
              </a:rPr>
              <a:t> you are ready to</a:t>
            </a:r>
            <a:r>
              <a:rPr lang="en-US" sz="1800" dirty="0" smtClean="0">
                <a:latin typeface="Trebuchet MS" pitchFamily="34" charset="0"/>
              </a:rPr>
              <a:t> </a:t>
            </a:r>
            <a:r>
              <a:rPr lang="en-US" sz="1800" baseline="0" dirty="0" smtClean="0">
                <a:latin typeface="Trebuchet MS" pitchFamily="34" charset="0"/>
              </a:rPr>
              <a:t> print your poster</a:t>
            </a:r>
            <a:r>
              <a:rPr lang="en-US" sz="1800" dirty="0" smtClean="0">
                <a:latin typeface="Trebuchet MS" pitchFamily="34" charset="0"/>
              </a:rPr>
              <a:t>,</a:t>
            </a:r>
            <a:r>
              <a:rPr lang="en-US" sz="1800" baseline="0" dirty="0" smtClean="0">
                <a:latin typeface="Trebuchet MS" pitchFamily="34" charset="0"/>
              </a:rPr>
              <a:t> go online to</a:t>
            </a:r>
            <a:r>
              <a:rPr lang="en-US" sz="2000" baseline="0" dirty="0" smtClean="0">
                <a:latin typeface="Trebuchet MS" pitchFamily="34" charset="0"/>
              </a:rPr>
              <a:t> </a:t>
            </a:r>
            <a:r>
              <a:rPr lang="en-US" sz="2400" b="1" dirty="0" smtClean="0">
                <a:solidFill>
                  <a:srgbClr val="FFFF00"/>
                </a:solidFill>
                <a:latin typeface="Trebuchet MS" pitchFamily="34" charset="0"/>
              </a:rPr>
              <a:t>PosterPresentations.com</a:t>
            </a:r>
            <a:r>
              <a:rPr lang="en-US" sz="2400" b="1" dirty="0" smtClean="0">
                <a:solidFill>
                  <a:schemeClr val="bg1"/>
                </a:solidFill>
                <a:latin typeface="Trebuchet MS" pitchFamily="34" charset="0"/>
              </a:rPr>
              <a:t>.</a:t>
            </a:r>
            <a:r>
              <a:rPr lang="en-US" sz="1800" dirty="0" smtClean="0">
                <a:latin typeface="Trebuchet MS" pitchFamily="34" charset="0"/>
              </a:rPr>
              <a:t/>
            </a:r>
            <a:br>
              <a:rPr lang="en-US" sz="1800" dirty="0" smtClean="0">
                <a:latin typeface="Trebuchet MS" pitchFamily="34" charset="0"/>
              </a:rPr>
            </a:br>
            <a:endParaRPr lang="en-US" sz="1800" dirty="0" smtClean="0">
              <a:latin typeface="Trebuchet MS" pitchFamily="34" charset="0"/>
            </a:endParaRPr>
          </a:p>
          <a:p>
            <a:pPr algn="l" defTabSz="3765639"/>
            <a:r>
              <a:rPr lang="en-US" sz="1800" b="1" dirty="0" smtClean="0">
                <a:solidFill>
                  <a:schemeClr val="bg1"/>
                </a:solidFill>
                <a:latin typeface="Trebuchet MS" pitchFamily="34" charset="0"/>
              </a:rPr>
              <a:t>Need</a:t>
            </a:r>
            <a:r>
              <a:rPr lang="en-US" sz="1800" b="1" baseline="0" dirty="0" smtClean="0">
                <a:solidFill>
                  <a:schemeClr val="bg1"/>
                </a:solidFill>
                <a:latin typeface="Trebuchet MS" pitchFamily="34" charset="0"/>
              </a:rPr>
              <a:t> Assistance?  </a:t>
            </a:r>
            <a:r>
              <a:rPr lang="en-US" sz="2400" b="1" baseline="0" dirty="0" smtClean="0">
                <a:solidFill>
                  <a:srgbClr val="FFFF00"/>
                </a:solidFill>
                <a:latin typeface="Trebuchet MS" pitchFamily="34" charset="0"/>
              </a:rPr>
              <a:t>Call  us at </a:t>
            </a:r>
            <a:r>
              <a:rPr lang="en-US" sz="2400" b="1" dirty="0" smtClean="0">
                <a:solidFill>
                  <a:srgbClr val="FFFF00"/>
                </a:solidFill>
                <a:latin typeface="Trebuchet MS" pitchFamily="34" charset="0"/>
              </a:rPr>
              <a:t>1.866.649.3004</a:t>
            </a:r>
          </a:p>
          <a:p>
            <a:pPr defTabSz="2508125"/>
            <a:r>
              <a:rPr lang="en-US" sz="1800" dirty="0" smtClean="0">
                <a:latin typeface="Trebuchet MS" pitchFamily="34" charset="0"/>
              </a:rPr>
              <a:t> </a:t>
            </a:r>
            <a:endParaRPr lang="en-US" sz="2300" b="1" dirty="0" smtClean="0">
              <a:solidFill>
                <a:srgbClr val="FFFF00"/>
              </a:solidFill>
              <a:latin typeface="Trebuchet MS" pitchFamily="34" charset="0"/>
            </a:endParaRPr>
          </a:p>
          <a:p>
            <a:pPr algn="ctr"/>
            <a:r>
              <a:rPr lang="en-US" sz="2500" b="1" dirty="0" smtClean="0">
                <a:solidFill>
                  <a:schemeClr val="bg1"/>
                </a:solidFill>
                <a:latin typeface="Trebuchet MS" pitchFamily="34" charset="0"/>
              </a:rPr>
              <a:t>Object Placeholders</a:t>
            </a:r>
          </a:p>
          <a:p>
            <a:pPr algn="ctr"/>
            <a:endParaRPr lang="en-US" sz="2500" b="1" dirty="0" smtClean="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smtClean="0">
                <a:latin typeface="Trebuchet MS" pitchFamily="34" charset="0"/>
              </a:rPr>
              <a:t>To</a:t>
            </a:r>
            <a:r>
              <a:rPr lang="en-US" sz="1800" baseline="0" dirty="0" smtClean="0">
                <a:latin typeface="Trebuchet MS" pitchFamily="34" charset="0"/>
              </a:rPr>
              <a:t> add text, c</a:t>
            </a:r>
            <a:r>
              <a:rPr lang="en-US" sz="1800" dirty="0" smtClean="0">
                <a:latin typeface="Trebuchet MS" pitchFamily="34" charset="0"/>
              </a:rPr>
              <a:t>lick inside</a:t>
            </a:r>
            <a:r>
              <a:rPr lang="en-US" sz="1800" baseline="0" dirty="0" smtClean="0">
                <a:latin typeface="Trebuchet MS" pitchFamily="34" charset="0"/>
              </a:rPr>
              <a:t> a placeholder on the poster and type or paste your text.  To move a placeholder, click it </a:t>
            </a:r>
            <a:r>
              <a:rPr lang="en-US" sz="1800" u="sng" baseline="0" dirty="0" smtClean="0">
                <a:latin typeface="Trebuchet MS" pitchFamily="34" charset="0"/>
              </a:rPr>
              <a:t>once</a:t>
            </a:r>
            <a:r>
              <a:rPr lang="en-US" sz="1800" baseline="0" dirty="0" smtClean="0">
                <a:latin typeface="Trebuchet MS" pitchFamily="34" charset="0"/>
              </a:rPr>
              <a:t> (to select it).  Place your cursor on its frame, and your cursor will change to this symbol       .  Click </a:t>
            </a:r>
            <a:r>
              <a:rPr lang="en-US" sz="1800" u="sng" baseline="0" dirty="0" smtClean="0">
                <a:latin typeface="Trebuchet MS" pitchFamily="34" charset="0"/>
              </a:rPr>
              <a:t>once</a:t>
            </a:r>
            <a:r>
              <a:rPr lang="en-US" sz="1800" baseline="0" dirty="0" smtClean="0">
                <a:latin typeface="Trebuchet MS" pitchFamily="34" charset="0"/>
              </a:rPr>
              <a:t> and drag it to a new location where you can resize it. </a:t>
            </a:r>
          </a:p>
          <a:p>
            <a:pPr defTabSz="3765639"/>
            <a:endParaRPr lang="en-US" sz="1800" dirty="0" smtClean="0">
              <a:latin typeface="Trebuchet MS" pitchFamily="34" charset="0"/>
            </a:endParaRPr>
          </a:p>
          <a:p>
            <a:pPr defTabSz="3765639"/>
            <a:r>
              <a:rPr lang="en-US" sz="1800" b="1" dirty="0" smtClean="0">
                <a:solidFill>
                  <a:srgbClr val="FFFF00"/>
                </a:solidFill>
                <a:latin typeface="Trebuchet MS" pitchFamily="34" charset="0"/>
              </a:rPr>
              <a:t>Section Header placeholder</a:t>
            </a:r>
          </a:p>
          <a:p>
            <a:pPr defTabSz="3765639"/>
            <a:r>
              <a:rPr lang="en-US" sz="1800" baseline="0" dirty="0" smtClean="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smtClean="0">
              <a:latin typeface="Trebuchet MS" pitchFamily="34" charset="0"/>
            </a:endParaRPr>
          </a:p>
          <a:p>
            <a:pPr defTabSz="4389219"/>
            <a:endParaRPr lang="en-US" sz="1800" dirty="0" smtClean="0">
              <a:latin typeface="Trebuchet MS" pitchFamily="34" charset="0"/>
            </a:endParaRPr>
          </a:p>
          <a:p>
            <a:pPr defTabSz="4389219"/>
            <a:endParaRPr lang="en-US" sz="1800" b="1" dirty="0" smtClean="0">
              <a:solidFill>
                <a:srgbClr val="FFFF00"/>
              </a:solidFill>
              <a:latin typeface="Trebuchet MS" pitchFamily="34" charset="0"/>
            </a:endParaRPr>
          </a:p>
          <a:p>
            <a:pPr defTabSz="4389219"/>
            <a:r>
              <a:rPr lang="en-US" sz="1800" b="1" dirty="0" smtClean="0">
                <a:solidFill>
                  <a:srgbClr val="FFFF00"/>
                </a:solidFill>
                <a:latin typeface="Trebuchet MS" pitchFamily="34" charset="0"/>
              </a:rPr>
              <a:t>Text placeholder</a:t>
            </a:r>
          </a:p>
          <a:p>
            <a:pPr defTabSz="4389219"/>
            <a:r>
              <a:rPr lang="en-US" sz="1800" baseline="0" dirty="0" smtClean="0">
                <a:latin typeface="Trebuchet MS" pitchFamily="34" charset="0"/>
              </a:rPr>
              <a:t>Move this preformatted text placeholder to the poster to add a new body of text.</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defTabSz="4389219"/>
            <a:endParaRPr lang="en-US" sz="1800" b="1" baseline="0" dirty="0" smtClean="0">
              <a:solidFill>
                <a:srgbClr val="FFFF00"/>
              </a:solidFill>
              <a:latin typeface="Trebuchet MS" pitchFamily="34" charset="0"/>
            </a:endParaRPr>
          </a:p>
          <a:p>
            <a:pPr defTabSz="4389219"/>
            <a:r>
              <a:rPr lang="en-US" sz="1800" b="1" baseline="0" dirty="0" smtClean="0">
                <a:solidFill>
                  <a:srgbClr val="FFFF00"/>
                </a:solidFill>
                <a:latin typeface="Trebuchet MS" pitchFamily="34" charset="0"/>
              </a:rPr>
              <a:t>Picture placeholder</a:t>
            </a:r>
          </a:p>
          <a:p>
            <a:pPr defTabSz="4389219"/>
            <a:r>
              <a:rPr lang="en-US" sz="1800" baseline="0" dirty="0" smtClean="0">
                <a:latin typeface="Trebuchet MS" pitchFamily="34" charset="0"/>
              </a:rPr>
              <a:t>Move this graphic placeholder onto your poster, size it first, and then click it to add a picture to the poster.</a:t>
            </a:r>
          </a:p>
          <a:p>
            <a:pPr defTabSz="4389219"/>
            <a:endParaRPr lang="en-US" sz="1800" baseline="0" dirty="0" smtClean="0">
              <a:latin typeface="Trebuchet MS" pitchFamily="34" charset="0"/>
            </a:endParaRPr>
          </a:p>
          <a:p>
            <a:pPr defTabSz="4389219"/>
            <a:endParaRPr lang="en-US" sz="1800" baseline="0" dirty="0" smtClean="0">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dirty="0" smtClean="0">
              <a:latin typeface="Trebuchet MS" pitchFamily="34" charset="0"/>
            </a:endParaRPr>
          </a:p>
          <a:p>
            <a:pPr algn="ctr"/>
            <a:endParaRPr lang="en-US" sz="1800" b="1" dirty="0" smtClean="0">
              <a:solidFill>
                <a:schemeClr val="bg1"/>
              </a:solidFill>
              <a:latin typeface="Trebuchet MS" pitchFamily="34" charset="0"/>
            </a:endParaRPr>
          </a:p>
          <a:p>
            <a:pPr defTabSz="2508125"/>
            <a:endParaRPr lang="en-US" sz="1800" b="1" dirty="0" smtClean="0">
              <a:solidFill>
                <a:srgbClr val="FFFF00"/>
              </a:solidFill>
              <a:latin typeface="Trebuchet MS" pitchFamily="34" charset="0"/>
            </a:endParaRPr>
          </a:p>
          <a:p>
            <a:pPr algn="ctr"/>
            <a:endParaRPr lang="en-US" sz="1800" b="1" dirty="0">
              <a:latin typeface="Trebuchet MS" pitchFamily="34" charset="0"/>
            </a:endParaRPr>
          </a:p>
        </p:txBody>
      </p:sp>
      <p:sp>
        <p:nvSpPr>
          <p:cNvPr id="25" name="Rectangle 24"/>
          <p:cNvSpPr/>
          <p:nvPr userDrawn="1"/>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26" name="Picture 2"/>
          <p:cNvPicPr>
            <a:picLocks noChangeAspect="1" noChangeArrowheads="1"/>
          </p:cNvPicPr>
          <p:nvPr userDrawn="1"/>
        </p:nvPicPr>
        <p:blipFill>
          <a:blip r:embed="rId3"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29" name="Group 28"/>
          <p:cNvGrpSpPr/>
          <p:nvPr userDrawn="1"/>
        </p:nvGrpSpPr>
        <p:grpSpPr>
          <a:xfrm>
            <a:off x="-6223790" y="15575235"/>
            <a:ext cx="5771525" cy="644181"/>
            <a:chOff x="44242388" y="28054064"/>
            <a:chExt cx="9771400" cy="1090621"/>
          </a:xfrm>
        </p:grpSpPr>
        <p:sp>
          <p:nvSpPr>
            <p:cNvPr id="31" name="Rounded Rectangle 30"/>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32" name="Picture 31" descr="http://t2.gstatic.com/images?q=tbn:ANd9GcR4APHC6TT9w54M2zn_pvCiBxUNcspYPoVxirLRphBoJabfSvu7zw">
              <a:hlinkClick r:id="rId4"/>
            </p:cNvPr>
            <p:cNvPicPr>
              <a:picLocks noChangeAspect="1" noChangeArrowheads="1"/>
            </p:cNvPicPr>
            <p:nvPr userDrawn="1"/>
          </p:nvPicPr>
          <p:blipFill>
            <a:blip r:embed="rId5"/>
            <a:srcRect/>
            <a:stretch>
              <a:fillRect/>
            </a:stretch>
          </p:blipFill>
          <p:spPr bwMode="auto">
            <a:xfrm>
              <a:off x="44341112" y="28126638"/>
              <a:ext cx="914400" cy="914400"/>
            </a:xfrm>
            <a:prstGeom prst="rect">
              <a:avLst/>
            </a:prstGeom>
            <a:noFill/>
          </p:spPr>
        </p:pic>
        <p:sp>
          <p:nvSpPr>
            <p:cNvPr id="33"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 </a:t>
              </a:r>
            </a:p>
            <a:p>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4" name="Straight Connector 43"/>
          <p:cNvCxnSpPr/>
          <p:nvPr userDrawn="1"/>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userDrawn="1"/>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
        <p:nvSpPr>
          <p:cNvPr id="46" name="Rectangle 45"/>
          <p:cNvSpPr/>
          <p:nvPr userDrawn="1"/>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smtClean="0">
                <a:solidFill>
                  <a:schemeClr val="bg1"/>
                </a:solidFill>
                <a:latin typeface="Trebuchet MS" pitchFamily="34" charset="0"/>
              </a:rPr>
              <a:t>QUICK</a:t>
            </a:r>
            <a:r>
              <a:rPr lang="en-US" sz="2400" b="1" baseline="0" dirty="0" smtClean="0">
                <a:solidFill>
                  <a:schemeClr val="bg1"/>
                </a:solidFill>
                <a:latin typeface="Trebuchet MS" pitchFamily="34" charset="0"/>
              </a:rPr>
              <a:t> TIPS</a:t>
            </a:r>
            <a:endParaRPr lang="en-US" sz="2400" b="1" dirty="0" smtClean="0">
              <a:solidFill>
                <a:schemeClr val="bg1"/>
              </a:solidFill>
              <a:latin typeface="Trebuchet MS" pitchFamily="34" charset="0"/>
            </a:endParaRPr>
          </a:p>
          <a:p>
            <a:pPr algn="ctr">
              <a:lnSpc>
                <a:spcPts val="2400"/>
              </a:lnSpc>
            </a:pPr>
            <a:r>
              <a:rPr lang="en-US" sz="2400" b="1" dirty="0" smtClean="0">
                <a:solidFill>
                  <a:srgbClr val="FFFF00"/>
                </a:solidFill>
                <a:latin typeface="Trebuchet MS" pitchFamily="34" charset="0"/>
              </a:rPr>
              <a:t>(--THIS SECTION DOES NOT PRINT--)</a:t>
            </a:r>
          </a:p>
          <a:p>
            <a:pPr defTabSz="3134780">
              <a:lnSpc>
                <a:spcPts val="2100"/>
              </a:lnSpc>
            </a:pPr>
            <a:endParaRPr lang="en-US" sz="1800" dirty="0" smtClean="0">
              <a:latin typeface="Trebuchet MS" pitchFamily="34" charset="0"/>
            </a:endParaRPr>
          </a:p>
          <a:p>
            <a:pPr defTabSz="3134780">
              <a:lnSpc>
                <a:spcPts val="2100"/>
              </a:lnSpc>
            </a:pPr>
            <a:r>
              <a:rPr lang="en-US" sz="1800" dirty="0" smtClean="0">
                <a:latin typeface="Trebuchet MS" pitchFamily="34" charset="0"/>
              </a:rPr>
              <a:t>This PowerPoint</a:t>
            </a:r>
            <a:r>
              <a:rPr lang="en-US" sz="1800" baseline="0" dirty="0" smtClean="0">
                <a:latin typeface="Trebuchet MS" pitchFamily="34" charset="0"/>
              </a:rPr>
              <a:t> template requires basic PowerPoint (version 2007 or newer) skills. Below is a list of commonly asked questions specific to this template. </a:t>
            </a:r>
            <a:br>
              <a:rPr lang="en-US" sz="1800" baseline="0" dirty="0" smtClean="0">
                <a:latin typeface="Trebuchet MS" pitchFamily="34" charset="0"/>
              </a:rPr>
            </a:br>
            <a:r>
              <a:rPr lang="en-US" sz="1800" baseline="0" dirty="0" smtClean="0">
                <a:latin typeface="Trebuchet MS" pitchFamily="34" charset="0"/>
              </a:rPr>
              <a:t>If you are using an older version of PowerPoint some template features may not work properly.</a:t>
            </a:r>
            <a:endParaRPr lang="en-US" sz="2400" b="1" dirty="0" smtClean="0">
              <a:solidFill>
                <a:srgbClr val="FFFF00"/>
              </a:solidFill>
              <a:latin typeface="Trebuchet MS" pitchFamily="34" charset="0"/>
            </a:endParaRPr>
          </a:p>
          <a:p>
            <a:pPr defTabSz="3134780">
              <a:lnSpc>
                <a:spcPts val="2100"/>
              </a:lnSpc>
            </a:pPr>
            <a:endParaRPr lang="en-US" sz="2400" b="1" dirty="0" smtClean="0">
              <a:solidFill>
                <a:srgbClr val="FFFF00"/>
              </a:solidFill>
              <a:latin typeface="Trebuchet MS" pitchFamily="34" charset="0"/>
            </a:endParaRPr>
          </a:p>
          <a:p>
            <a:pPr algn="ctr">
              <a:lnSpc>
                <a:spcPts val="2100"/>
              </a:lnSpc>
            </a:pPr>
            <a:r>
              <a:rPr lang="en-US" sz="2400" b="1" baseline="0" smtClean="0">
                <a:solidFill>
                  <a:schemeClr val="bg1"/>
                </a:solidFill>
                <a:latin typeface="Trebuchet MS" pitchFamily="34" charset="0"/>
              </a:rPr>
              <a:t>Template </a:t>
            </a:r>
            <a:r>
              <a:rPr lang="en-US" sz="2400" b="1" baseline="0" dirty="0" smtClean="0">
                <a:solidFill>
                  <a:schemeClr val="bg1"/>
                </a:solidFill>
                <a:latin typeface="Trebuchet MS" pitchFamily="34" charset="0"/>
              </a:rPr>
              <a:t>FAQs</a:t>
            </a:r>
            <a:endParaRPr lang="en-US" sz="1800" baseline="0" dirty="0" smtClean="0">
              <a:latin typeface="Trebuchet MS" pitchFamily="34" charset="0"/>
            </a:endParaRPr>
          </a:p>
          <a:p>
            <a:pPr algn="ctr"/>
            <a:endParaRPr lang="en-US" sz="1800" b="1" dirty="0" smtClean="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smtClean="0">
                <a:solidFill>
                  <a:srgbClr val="FFFF00"/>
                </a:solidFill>
                <a:latin typeface="Trebuchet MS" pitchFamily="34" charset="0"/>
              </a:rPr>
              <a:t>Verifying the quality of your graphics</a:t>
            </a:r>
          </a:p>
          <a:p>
            <a:pPr defTabSz="2689420"/>
            <a:r>
              <a:rPr lang="en-US" sz="1800" dirty="0" smtClean="0">
                <a:latin typeface="Trebuchet MS" pitchFamily="34" charset="0"/>
              </a:rPr>
              <a:t>Go to the </a:t>
            </a:r>
            <a:r>
              <a:rPr lang="en-US" sz="18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smtClean="0">
                <a:latin typeface="Trebuchet MS" pitchFamily="34" charset="0"/>
              </a:rPr>
            </a:br>
            <a:endParaRPr lang="en-US" sz="1800" baseline="0" dirty="0" smtClean="0">
              <a:latin typeface="Trebuchet MS" pitchFamily="34" charset="0"/>
            </a:endParaRPr>
          </a:p>
          <a:p>
            <a:pPr defTabSz="2689420"/>
            <a:endParaRPr lang="en-US" sz="1800" b="1" baseline="0" dirty="0" smtClean="0">
              <a:solidFill>
                <a:srgbClr val="FFFF00"/>
              </a:solidFill>
              <a:latin typeface="Trebuchet MS" pitchFamily="34" charset="0"/>
            </a:endParaRPr>
          </a:p>
          <a:p>
            <a:pPr defTabSz="2689420"/>
            <a:r>
              <a:rPr lang="en-US" sz="1800" b="1" baseline="0" dirty="0" smtClean="0">
                <a:solidFill>
                  <a:srgbClr val="FFFF00"/>
                </a:solidFill>
                <a:latin typeface="Trebuchet MS" pitchFamily="34" charset="0"/>
              </a:rPr>
              <a:t>Modifying the layout</a:t>
            </a:r>
          </a:p>
          <a:p>
            <a:pPr defTabSz="2689420"/>
            <a:r>
              <a:rPr lang="en-US" sz="1800" dirty="0" smtClean="0">
                <a:latin typeface="Trebuchet MS" pitchFamily="34" charset="0"/>
              </a:rPr>
              <a:t>This template has four </a:t>
            </a:r>
            <a:r>
              <a:rPr lang="en-US" sz="1800" baseline="0" dirty="0" smtClean="0">
                <a:latin typeface="Trebuchet MS" pitchFamily="34" charset="0"/>
              </a:rPr>
              <a:t>different </a:t>
            </a:r>
          </a:p>
          <a:p>
            <a:pPr defTabSz="2689420"/>
            <a:r>
              <a:rPr lang="en-US" sz="1800" baseline="0" dirty="0" smtClean="0">
                <a:latin typeface="Trebuchet MS" pitchFamily="34" charset="0"/>
              </a:rPr>
              <a:t>column layouts.   </a:t>
            </a:r>
            <a:r>
              <a:rPr lang="en-US" sz="1800" u="sng" baseline="0" dirty="0" smtClean="0">
                <a:latin typeface="Trebuchet MS" pitchFamily="34" charset="0"/>
              </a:rPr>
              <a:t>Right-click</a:t>
            </a:r>
            <a:r>
              <a:rPr lang="en-US" sz="1800" baseline="0" dirty="0" smtClean="0">
                <a:latin typeface="Trebuchet MS" pitchFamily="34" charset="0"/>
              </a:rPr>
              <a:t> </a:t>
            </a:r>
          </a:p>
          <a:p>
            <a:pPr defTabSz="2689420"/>
            <a:r>
              <a:rPr lang="en-US" sz="1800" baseline="0" dirty="0" smtClean="0">
                <a:latin typeface="Trebuchet MS" pitchFamily="34" charset="0"/>
              </a:rPr>
              <a:t>your mouse on the background </a:t>
            </a:r>
          </a:p>
          <a:p>
            <a:pPr defTabSz="2689420"/>
            <a:r>
              <a:rPr lang="en-US" sz="1800" baseline="0" dirty="0" smtClean="0">
                <a:latin typeface="Trebuchet MS" pitchFamily="34" charset="0"/>
              </a:rPr>
              <a:t>and click on LAYOUT to see the</a:t>
            </a:r>
          </a:p>
          <a:p>
            <a:pPr defTabSz="2689420"/>
            <a:r>
              <a:rPr lang="en-US" sz="1800" baseline="0" dirty="0" smtClean="0">
                <a:latin typeface="Trebuchet MS" pitchFamily="34" charset="0"/>
              </a:rPr>
              <a:t> layout options.  The columns in </a:t>
            </a:r>
          </a:p>
          <a:p>
            <a:pPr defTabSz="2689420"/>
            <a:r>
              <a:rPr lang="en-US" sz="1800" baseline="0" dirty="0" smtClean="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Importing text and graphics from external sources</a:t>
            </a:r>
          </a:p>
          <a:p>
            <a:pPr defTabSz="2689420"/>
            <a:r>
              <a:rPr lang="en-US" sz="1800" b="1" u="sng" baseline="0" dirty="0" smtClean="0">
                <a:latin typeface="Trebuchet MS" pitchFamily="34" charset="0"/>
              </a:rPr>
              <a:t>TEXT: </a:t>
            </a:r>
            <a:r>
              <a:rPr lang="en-US" sz="1800" baseline="0" dirty="0" smtClean="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PHOTOS: </a:t>
            </a:r>
            <a:r>
              <a:rPr lang="en-US" sz="1800" baseline="0" dirty="0" smtClean="0">
                <a:latin typeface="Trebuchet MS" pitchFamily="34" charset="0"/>
              </a:rPr>
              <a:t>Drag in a picture placeholder, size it </a:t>
            </a:r>
            <a:r>
              <a:rPr lang="en-US" sz="1800" u="sng" baseline="0" dirty="0" smtClean="0">
                <a:latin typeface="Trebuchet MS" pitchFamily="34" charset="0"/>
              </a:rPr>
              <a:t>first</a:t>
            </a:r>
            <a:r>
              <a:rPr lang="en-US" sz="1800" baseline="0" dirty="0" smtClean="0">
                <a:latin typeface="Trebuchet MS" pitchFamily="34" charset="0"/>
              </a:rPr>
              <a:t>, click in it and insert a photo from the menu.</a:t>
            </a:r>
          </a:p>
          <a:p>
            <a:pPr defTabSz="2689420"/>
            <a:endParaRPr lang="en-US" sz="1800" baseline="0" dirty="0" smtClean="0">
              <a:latin typeface="Trebuchet MS" pitchFamily="34" charset="0"/>
            </a:endParaRPr>
          </a:p>
          <a:p>
            <a:pPr defTabSz="2689420"/>
            <a:r>
              <a:rPr lang="en-US" sz="1800" b="1" u="sng" baseline="0" dirty="0" smtClean="0">
                <a:latin typeface="Trebuchet MS" pitchFamily="34" charset="0"/>
              </a:rPr>
              <a:t>TABLES: </a:t>
            </a:r>
            <a:r>
              <a:rPr lang="en-US" sz="1800" baseline="0" dirty="0" smtClean="0">
                <a:latin typeface="Trebuchet MS" pitchFamily="34" charset="0"/>
              </a:rPr>
              <a:t>You can copy and paste a table from an external document onto this poster template. To adjust the way the text fits within the cells of a table that has been pasted, </a:t>
            </a:r>
            <a:r>
              <a:rPr lang="en-US" sz="1800" u="sng" baseline="0" dirty="0" smtClean="0">
                <a:latin typeface="Trebuchet MS" pitchFamily="34" charset="0"/>
              </a:rPr>
              <a:t>right-click</a:t>
            </a:r>
            <a:r>
              <a:rPr lang="en-US" sz="1800" baseline="0" dirty="0" smtClean="0">
                <a:latin typeface="Trebuchet MS" pitchFamily="34" charset="0"/>
              </a:rPr>
              <a:t> on the table, click FORMAT SHAPE  then click on TEXT BOX and change the INTERNAL MARGIN values to 0.25.</a:t>
            </a:r>
          </a:p>
          <a:p>
            <a:pPr defTabSz="2689420"/>
            <a:endParaRPr lang="en-US" sz="1800" baseline="0" dirty="0" smtClean="0">
              <a:latin typeface="Trebuchet MS" pitchFamily="34" charset="0"/>
            </a:endParaRPr>
          </a:p>
          <a:p>
            <a:pPr defTabSz="2689420"/>
            <a:endParaRPr lang="en-US" sz="1800" baseline="0" dirty="0" smtClean="0">
              <a:latin typeface="Trebuchet MS" pitchFamily="34" charset="0"/>
            </a:endParaRPr>
          </a:p>
          <a:p>
            <a:pPr defTabSz="2689420"/>
            <a:r>
              <a:rPr lang="en-US" sz="1800" b="1" baseline="0" dirty="0" smtClean="0">
                <a:solidFill>
                  <a:srgbClr val="FFFF00"/>
                </a:solidFill>
                <a:latin typeface="Trebuchet MS" pitchFamily="34" charset="0"/>
              </a:rPr>
              <a:t>Modifying the color scheme</a:t>
            </a:r>
          </a:p>
          <a:p>
            <a:pPr defTabSz="2689420"/>
            <a:r>
              <a:rPr lang="en-US" sz="1800" baseline="0" dirty="0" smtClean="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3134780">
              <a:lnSpc>
                <a:spcPts val="2100"/>
              </a:lnSpc>
            </a:pPr>
            <a:endParaRPr lang="en-US" sz="1800" baseline="0" dirty="0" smtClean="0">
              <a:latin typeface="Trebuchet MS" pitchFamily="34" charset="0"/>
            </a:endParaRPr>
          </a:p>
          <a:p>
            <a:pPr defTabSz="2508125">
              <a:lnSpc>
                <a:spcPts val="2100"/>
              </a:lnSpc>
            </a:pPr>
            <a:endParaRPr lang="en-US" sz="1200" baseline="0" dirty="0" smtClean="0">
              <a:latin typeface="Trebuchet MS" pitchFamily="34" charset="0"/>
            </a:endParaRPr>
          </a:p>
          <a:p>
            <a:pPr defTabSz="2508125">
              <a:lnSpc>
                <a:spcPts val="2100"/>
              </a:lnSpc>
            </a:pPr>
            <a:endParaRPr lang="en-US" sz="1200" dirty="0" smtClean="0">
              <a:latin typeface="Trebuchet MS" pitchFamily="34" charset="0"/>
            </a:endParaRPr>
          </a:p>
          <a:p>
            <a:pPr algn="ctr">
              <a:lnSpc>
                <a:spcPts val="2100"/>
              </a:lnSpc>
            </a:pPr>
            <a:endParaRPr lang="en-US" sz="1200" b="1" dirty="0" smtClean="0">
              <a:solidFill>
                <a:schemeClr val="bg1"/>
              </a:solidFill>
              <a:latin typeface="Trebuchet MS" pitchFamily="34" charset="0"/>
            </a:endParaRPr>
          </a:p>
          <a:p>
            <a:pPr defTabSz="2508125">
              <a:lnSpc>
                <a:spcPts val="2100"/>
              </a:lnSpc>
            </a:pPr>
            <a:endParaRPr lang="en-US" sz="1200" b="1" dirty="0" smtClean="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47" name="Picture 2"/>
          <p:cNvPicPr>
            <a:picLocks noChangeAspect="1" noChangeArrowheads="1"/>
          </p:cNvPicPr>
          <p:nvPr userDrawn="1"/>
        </p:nvPicPr>
        <p:blipFill>
          <a:blip r:embed="rId6"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48" name="TextBox 47"/>
          <p:cNvSpPr txBox="1"/>
          <p:nvPr userDrawn="1"/>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smtClean="0">
                <a:solidFill>
                  <a:schemeClr val="bg1"/>
                </a:solidFill>
              </a:rPr>
              <a:t>© 2013 PosterPresentations.com</a:t>
            </a:r>
            <a:br>
              <a:rPr lang="en-US" sz="2000" dirty="0" smtClean="0">
                <a:solidFill>
                  <a:schemeClr val="bg1"/>
                </a:solidFill>
              </a:rPr>
            </a:br>
            <a:r>
              <a:rPr lang="en-US" sz="2000" dirty="0" smtClean="0">
                <a:solidFill>
                  <a:schemeClr val="bg1"/>
                </a:solidFill>
              </a:rPr>
              <a:t>    </a:t>
            </a:r>
            <a:r>
              <a:rPr lang="en-US" sz="1800" dirty="0" smtClean="0">
                <a:solidFill>
                  <a:schemeClr val="bg1"/>
                </a:solidFill>
              </a:rPr>
              <a:t>2117 Fourth Street ,</a:t>
            </a:r>
            <a:r>
              <a:rPr lang="en-US" sz="1800" baseline="0" dirty="0" smtClean="0">
                <a:solidFill>
                  <a:schemeClr val="bg1"/>
                </a:solidFill>
              </a:rPr>
              <a:t> Unit C</a:t>
            </a:r>
            <a:br>
              <a:rPr lang="en-US" sz="1800" baseline="0" dirty="0" smtClean="0">
                <a:solidFill>
                  <a:schemeClr val="bg1"/>
                </a:solidFill>
              </a:rPr>
            </a:br>
            <a:r>
              <a:rPr lang="en-US" sz="1800" baseline="0" dirty="0" smtClean="0">
                <a:solidFill>
                  <a:schemeClr val="bg1"/>
                </a:solidFill>
              </a:rPr>
              <a:t>    Berkeley  CA  94710</a:t>
            </a:r>
            <a:br>
              <a:rPr lang="en-US" sz="1800" baseline="0" dirty="0" smtClean="0">
                <a:solidFill>
                  <a:schemeClr val="bg1"/>
                </a:solidFill>
              </a:rPr>
            </a:br>
            <a:r>
              <a:rPr lang="en-US" sz="1800" baseline="0" dirty="0" smtClean="0">
                <a:solidFill>
                  <a:schemeClr val="bg1"/>
                </a:solidFill>
              </a:rPr>
              <a:t>    </a:t>
            </a:r>
            <a:r>
              <a:rPr lang="en-US" sz="1800" b="1" baseline="0" dirty="0" smtClean="0">
                <a:solidFill>
                  <a:srgbClr val="FFFF00"/>
                </a:solidFill>
              </a:rPr>
              <a:t>posterpresenter@gmail.com</a:t>
            </a:r>
            <a:endParaRPr lang="en-US" sz="2000" b="1" dirty="0">
              <a:solidFill>
                <a:srgbClr val="FFFF00"/>
              </a:solidFill>
            </a:endParaRPr>
          </a:p>
        </p:txBody>
      </p:sp>
      <p:cxnSp>
        <p:nvCxnSpPr>
          <p:cNvPr id="49" name="Straight Connector 48"/>
          <p:cNvCxnSpPr/>
          <p:nvPr userDrawn="1"/>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userDrawn="1"/>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54" r:id="rId1"/>
  </p:sldLayoutIdLst>
  <p:timing>
    <p:tnLst>
      <p:par>
        <p:cT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jpg"/><Relationship Id="rId9"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27000">
              <a:srgbClr val="7B8BB5"/>
            </a:gs>
            <a:gs pos="16000">
              <a:schemeClr val="accent5">
                <a:lumMod val="50000"/>
              </a:schemeClr>
            </a:gs>
            <a:gs pos="54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170" name="Text Placeholder 169"/>
          <p:cNvSpPr>
            <a:spLocks noGrp="1"/>
          </p:cNvSpPr>
          <p:nvPr>
            <p:ph type="body" sz="quarter" idx="10"/>
          </p:nvPr>
        </p:nvSpPr>
        <p:spPr>
          <a:xfrm>
            <a:off x="565116" y="3063161"/>
            <a:ext cx="6285508" cy="9250871"/>
          </a:xfrm>
        </p:spPr>
        <p:txBody>
          <a:bodyPr/>
          <a:lstStyle/>
          <a:p>
            <a:r>
              <a:rPr lang="en-US" sz="2000" dirty="0"/>
              <a:t>Immune parameters including platelet lymphocyte ratio (PLR) and neutrophil lymphocyte ratio (NLR) have been associated with survival in a variety of cancers and may serve as markers of systemic inflammation. </a:t>
            </a:r>
            <a:r>
              <a:rPr lang="en-US" sz="2000" dirty="0" smtClean="0"/>
              <a:t/>
            </a:r>
            <a:br>
              <a:rPr lang="en-US" sz="2000" dirty="0" smtClean="0"/>
            </a:br>
            <a:r>
              <a:rPr lang="en-US" sz="2000" dirty="0" smtClean="0"/>
              <a:t/>
            </a:r>
            <a:br>
              <a:rPr lang="en-US" sz="2000" dirty="0" smtClean="0"/>
            </a:br>
            <a:r>
              <a:rPr lang="en-US" sz="2000" dirty="0" smtClean="0"/>
              <a:t>Prior </a:t>
            </a:r>
            <a:r>
              <a:rPr lang="en-US" sz="2000" dirty="0"/>
              <a:t>studies have identified PLR and NLR as predictors of overall survival (OS) and toxicity, including radiation pneumonitis (RP), following stereotactic radiotherapy and surgery for early stage lung cancer, but this association is less well-studied for locally advanced non-small cell lung cancer (LA-NSCLC</a:t>
            </a:r>
            <a:r>
              <a:rPr lang="en-US" sz="2000" dirty="0" smtClean="0"/>
              <a:t>) [1, 2]. </a:t>
            </a:r>
            <a:br>
              <a:rPr lang="en-US" sz="2000" dirty="0" smtClean="0"/>
            </a:br>
            <a:r>
              <a:rPr lang="en-US" sz="2000" dirty="0" smtClean="0"/>
              <a:t/>
            </a:r>
            <a:br>
              <a:rPr lang="en-US" sz="2000" dirty="0" smtClean="0"/>
            </a:br>
            <a:r>
              <a:rPr lang="en-US" sz="2000" dirty="0" smtClean="0"/>
              <a:t>Radiation pneumonitis is a potential dose-dependent adverse effect of radiation therapy that lowers quality of life, increases hospitalizations, and can lead to complications that worsens prognosis. It is often mild, but may cause acute (four to twelve weeks) or fibrotic (late, six to twelve months, refractory to treatment) manifestations [3, 4]:</a:t>
            </a:r>
            <a:br>
              <a:rPr lang="en-US" sz="2000" dirty="0" smtClean="0"/>
            </a:br>
            <a:r>
              <a:rPr lang="en-US" sz="2000" dirty="0" smtClean="0"/>
              <a:t> ∙ Symptoms: nonproductive cough, dyspnea on exertion, fever, chest pain, malaise, weight loss</a:t>
            </a:r>
            <a:br>
              <a:rPr lang="en-US" sz="2000" dirty="0" smtClean="0"/>
            </a:br>
            <a:r>
              <a:rPr lang="en-US" sz="2000" dirty="0"/>
              <a:t> ∙ </a:t>
            </a:r>
            <a:r>
              <a:rPr lang="en-US" sz="2000" dirty="0" smtClean="0"/>
              <a:t>Signs: crackles, pleural rub, dullness to percussion, stable pleural effusion, tachypnea, cyanosis, pulmonary hypertension (advanced)</a:t>
            </a:r>
            <a:br>
              <a:rPr lang="en-US" sz="2000" dirty="0" smtClean="0"/>
            </a:br>
            <a:endParaRPr lang="en-US" sz="2000" dirty="0" smtClean="0"/>
          </a:p>
          <a:p>
            <a:r>
              <a:rPr lang="en-US" sz="2000" dirty="0" smtClean="0"/>
              <a:t/>
            </a:r>
            <a:br>
              <a:rPr lang="en-US" sz="2000" dirty="0" smtClean="0"/>
            </a:br>
            <a:endParaRPr lang="en-US" sz="2000" dirty="0"/>
          </a:p>
        </p:txBody>
      </p:sp>
      <p:sp>
        <p:nvSpPr>
          <p:cNvPr id="171" name="Text Placeholder 170"/>
          <p:cNvSpPr>
            <a:spLocks noGrp="1"/>
          </p:cNvSpPr>
          <p:nvPr>
            <p:ph type="body" sz="quarter" idx="11"/>
          </p:nvPr>
        </p:nvSpPr>
        <p:spPr/>
        <p:txBody>
          <a:bodyPr/>
          <a:lstStyle/>
          <a:p>
            <a:r>
              <a:rPr lang="en-US" dirty="0" smtClean="0"/>
              <a:t>INTRODUCTION</a:t>
            </a:r>
            <a:endParaRPr lang="en-US" dirty="0"/>
          </a:p>
        </p:txBody>
      </p:sp>
      <p:pic>
        <p:nvPicPr>
          <p:cNvPr id="13" name="Picture Placeholder 12"/>
          <p:cNvPicPr>
            <a:picLocks noGrp="1" noChangeAspect="1"/>
          </p:cNvPicPr>
          <p:nvPr>
            <p:ph type="pic" sz="quarter" idx="15"/>
          </p:nvPr>
        </p:nvPicPr>
        <p:blipFill>
          <a:blip r:embed="rId3">
            <a:extLst>
              <a:ext uri="{28A0092B-C50C-407E-A947-70E740481C1C}">
                <a14:useLocalDpi xmlns:a14="http://schemas.microsoft.com/office/drawing/2010/main" val="0"/>
              </a:ext>
            </a:extLst>
          </a:blip>
          <a:srcRect t="27241" b="27241"/>
          <a:stretch>
            <a:fillRect/>
          </a:stretch>
        </p:blipFill>
        <p:spPr/>
      </p:pic>
      <p:pic>
        <p:nvPicPr>
          <p:cNvPr id="14" name="Picture Placeholder 13"/>
          <p:cNvPicPr>
            <a:picLocks noGrp="1" noChangeAspect="1"/>
          </p:cNvPicPr>
          <p:nvPr>
            <p:ph type="pic" sz="quarter" idx="18"/>
          </p:nvPr>
        </p:nvPicPr>
        <p:blipFill>
          <a:blip r:embed="rId4">
            <a:extLst>
              <a:ext uri="{28A0092B-C50C-407E-A947-70E740481C1C}">
                <a14:useLocalDpi xmlns:a14="http://schemas.microsoft.com/office/drawing/2010/main" val="0"/>
              </a:ext>
            </a:extLst>
          </a:blip>
          <a:srcRect t="27241" b="27241"/>
          <a:stretch>
            <a:fillRect/>
          </a:stretch>
        </p:blipFill>
        <p:spPr/>
      </p:pic>
      <p:sp>
        <p:nvSpPr>
          <p:cNvPr id="174" name="Text Placeholder 173"/>
          <p:cNvSpPr>
            <a:spLocks noGrp="1"/>
          </p:cNvSpPr>
          <p:nvPr>
            <p:ph type="body" sz="quarter" idx="20"/>
          </p:nvPr>
        </p:nvSpPr>
        <p:spPr>
          <a:xfrm>
            <a:off x="603682" y="11373455"/>
            <a:ext cx="6281539" cy="428684"/>
          </a:xfrm>
        </p:spPr>
        <p:txBody>
          <a:bodyPr/>
          <a:lstStyle/>
          <a:p>
            <a:r>
              <a:rPr lang="en-US" dirty="0" smtClean="0"/>
              <a:t>OBJECTIVES</a:t>
            </a:r>
            <a:endParaRPr lang="en-US" dirty="0"/>
          </a:p>
        </p:txBody>
      </p:sp>
      <p:sp>
        <p:nvSpPr>
          <p:cNvPr id="175" name="Text Placeholder 174"/>
          <p:cNvSpPr>
            <a:spLocks noGrp="1"/>
          </p:cNvSpPr>
          <p:nvPr>
            <p:ph type="body" sz="quarter" idx="21"/>
          </p:nvPr>
        </p:nvSpPr>
        <p:spPr>
          <a:xfrm>
            <a:off x="7241978" y="3063161"/>
            <a:ext cx="6280546" cy="12020860"/>
          </a:xfrm>
        </p:spPr>
        <p:txBody>
          <a:bodyPr/>
          <a:lstStyle/>
          <a:p>
            <a:r>
              <a:rPr lang="en-US" sz="2000" dirty="0"/>
              <a:t>The records of 106 consecutive LA-NSCLC patients treated with definitive CRT from 2004-2015 were reviewed. Pre-treatment complete blood count (CBC) with differential was available for 87 patients who form the study population. 63 patients also had a post-treatment CBC within 3 weeks of completing CRT. </a:t>
            </a:r>
            <a:r>
              <a:rPr lang="en-US" sz="2000" dirty="0" smtClean="0"/>
              <a:t>Pre- and post- treatment immune parameters were documented. RP </a:t>
            </a:r>
            <a:r>
              <a:rPr lang="en-US" sz="2000" dirty="0"/>
              <a:t>was scored according to CTCAE v </a:t>
            </a:r>
            <a:r>
              <a:rPr lang="en-US" sz="2000" dirty="0" smtClean="0"/>
              <a:t>4.0 [5]. </a:t>
            </a:r>
          </a:p>
          <a:p>
            <a:endParaRPr lang="en-US" sz="2000" dirty="0"/>
          </a:p>
          <a:p>
            <a:endParaRPr lang="en-US" sz="2000" dirty="0" smtClean="0"/>
          </a:p>
          <a:p>
            <a:endParaRPr lang="en-US" sz="2000" dirty="0"/>
          </a:p>
          <a:p>
            <a:endParaRPr lang="en-US" sz="2000" dirty="0" smtClean="0"/>
          </a:p>
          <a:p>
            <a:endParaRPr lang="en-US" sz="2000" dirty="0"/>
          </a:p>
          <a:p>
            <a:endParaRPr lang="en-US" sz="2000" dirty="0" smtClean="0"/>
          </a:p>
          <a:p>
            <a:endParaRPr lang="en-US" sz="2000" dirty="0"/>
          </a:p>
          <a:p>
            <a:endParaRPr lang="en-US" sz="2000" dirty="0" smtClean="0"/>
          </a:p>
          <a:p>
            <a:endParaRPr lang="en-US" sz="2000" dirty="0"/>
          </a:p>
          <a:p>
            <a:endParaRPr lang="en-US" sz="2000" dirty="0" smtClean="0"/>
          </a:p>
          <a:p>
            <a:endParaRPr lang="en-US" sz="2000" dirty="0"/>
          </a:p>
          <a:p>
            <a:endParaRPr lang="en-US" sz="2000" dirty="0" smtClean="0"/>
          </a:p>
          <a:p>
            <a:endParaRPr lang="en-US" sz="2000" dirty="0"/>
          </a:p>
          <a:p>
            <a:endParaRPr lang="en-US" sz="2000" dirty="0" smtClean="0"/>
          </a:p>
          <a:p>
            <a:endParaRPr lang="en-US" sz="2000" dirty="0"/>
          </a:p>
          <a:p>
            <a:endParaRPr lang="en-US" sz="2000" dirty="0" smtClean="0"/>
          </a:p>
          <a:p>
            <a:endParaRPr lang="en-US" sz="2000" dirty="0" smtClean="0"/>
          </a:p>
          <a:p>
            <a:endParaRPr lang="en-US" sz="2000" dirty="0" smtClean="0"/>
          </a:p>
          <a:p>
            <a:endParaRPr lang="en-US" sz="2000" dirty="0" smtClean="0"/>
          </a:p>
          <a:p>
            <a:endParaRPr lang="en-US" sz="2000" dirty="0" smtClean="0"/>
          </a:p>
          <a:p>
            <a:r>
              <a:rPr lang="en-US" sz="2000" dirty="0" smtClean="0"/>
              <a:t>The </a:t>
            </a:r>
            <a:r>
              <a:rPr lang="en-US" sz="2000" dirty="0"/>
              <a:t>association between each parameter and development of grade 2+ </a:t>
            </a:r>
            <a:r>
              <a:rPr lang="en-US" sz="2000" dirty="0" smtClean="0"/>
              <a:t>RP </a:t>
            </a:r>
            <a:r>
              <a:rPr lang="en-US" sz="2000" dirty="0"/>
              <a:t>was assessed as a continuous variable with logistic regression, and association with OS was assessed as a continuous variable with a Cox proportional hazards model. </a:t>
            </a:r>
            <a:endParaRPr lang="en-US" sz="2000" dirty="0"/>
          </a:p>
        </p:txBody>
      </p:sp>
      <p:sp>
        <p:nvSpPr>
          <p:cNvPr id="176" name="Text Placeholder 175"/>
          <p:cNvSpPr>
            <a:spLocks noGrp="1"/>
          </p:cNvSpPr>
          <p:nvPr>
            <p:ph type="body" sz="quarter" idx="22"/>
          </p:nvPr>
        </p:nvSpPr>
        <p:spPr/>
        <p:txBody>
          <a:bodyPr/>
          <a:lstStyle/>
          <a:p>
            <a:r>
              <a:rPr lang="en-US" dirty="0" smtClean="0"/>
              <a:t>MATERIALS AND METHODS</a:t>
            </a:r>
            <a:endParaRPr lang="en-US" dirty="0"/>
          </a:p>
        </p:txBody>
      </p:sp>
      <p:sp>
        <p:nvSpPr>
          <p:cNvPr id="177" name="Text Placeholder 176"/>
          <p:cNvSpPr>
            <a:spLocks noGrp="1"/>
          </p:cNvSpPr>
          <p:nvPr>
            <p:ph type="body" sz="quarter" idx="23"/>
          </p:nvPr>
        </p:nvSpPr>
        <p:spPr>
          <a:xfrm>
            <a:off x="13911462" y="3063161"/>
            <a:ext cx="6280546" cy="4572667"/>
          </a:xfrm>
        </p:spPr>
        <p:txBody>
          <a:bodyPr/>
          <a:lstStyle/>
          <a:p>
            <a:r>
              <a:rPr lang="en-US" sz="2000" dirty="0"/>
              <a:t>At a median follow-up of 24.8 months for living patients, 2 and 3-year actuarial estimates of OS were 51% and 38%, respectively, for the entire cohort. Twelve patients (14%) developed grade 2+ RP. No pre-treatment immune parameter was significantly predictive of RP development. Among the evaluated pre-treatment immune parameters, only elevated ANC trended toward an association with improved OS (p=0.08). No significant association between pre-treatment ANC, ALC, albumin, PLR, or NLR and OS was identified. Change from pre- to post-treatment value for all evaluated parameters was similarly not predictive of OS or development of RP significantly.</a:t>
            </a:r>
            <a:endParaRPr lang="en-US" sz="2000" dirty="0"/>
          </a:p>
        </p:txBody>
      </p:sp>
      <p:sp>
        <p:nvSpPr>
          <p:cNvPr id="178" name="Text Placeholder 177"/>
          <p:cNvSpPr>
            <a:spLocks noGrp="1"/>
          </p:cNvSpPr>
          <p:nvPr>
            <p:ph type="body" sz="quarter" idx="24"/>
          </p:nvPr>
        </p:nvSpPr>
        <p:spPr/>
        <p:txBody>
          <a:bodyPr/>
          <a:lstStyle/>
          <a:p>
            <a:r>
              <a:rPr lang="en-US" dirty="0" smtClean="0"/>
              <a:t>RESULTS</a:t>
            </a:r>
            <a:endParaRPr lang="en-US" dirty="0"/>
          </a:p>
        </p:txBody>
      </p:sp>
      <p:sp>
        <p:nvSpPr>
          <p:cNvPr id="179" name="Text Placeholder 178"/>
          <p:cNvSpPr>
            <a:spLocks noGrp="1"/>
          </p:cNvSpPr>
          <p:nvPr>
            <p:ph type="body" sz="quarter" idx="25"/>
          </p:nvPr>
        </p:nvSpPr>
        <p:spPr/>
        <p:txBody>
          <a:bodyPr/>
          <a:lstStyle/>
          <a:p>
            <a:r>
              <a:rPr lang="en-US" dirty="0" smtClean="0"/>
              <a:t>CONCLUSIONS</a:t>
            </a:r>
            <a:endParaRPr lang="en-US" dirty="0"/>
          </a:p>
        </p:txBody>
      </p:sp>
      <p:sp>
        <p:nvSpPr>
          <p:cNvPr id="180" name="Text Placeholder 179"/>
          <p:cNvSpPr>
            <a:spLocks noGrp="1"/>
          </p:cNvSpPr>
          <p:nvPr>
            <p:ph type="body" sz="quarter" idx="26"/>
          </p:nvPr>
        </p:nvSpPr>
        <p:spPr>
          <a:xfrm>
            <a:off x="20575984" y="3063161"/>
            <a:ext cx="6279386" cy="5495997"/>
          </a:xfrm>
        </p:spPr>
        <p:txBody>
          <a:bodyPr/>
          <a:lstStyle/>
          <a:p>
            <a:r>
              <a:rPr lang="en-US" sz="2000" dirty="0"/>
              <a:t>In contrast to early stage NSCLC studies, we identified no statistically significant association between pre-treatment immune parameters and OS or RP in a cohort of LA-NSCLC patients treated with CRT.  We identified a trend toward improved OS in patients with an elevated pre-treatment ANC, contrasting with previous studies associating elevated ANC with OS decrements for early stage NSCLC. Our data suggest application of predictive models based on immune profile derived from early stage early stage patients to LA-NSCLC may be premature, and interrogation of larger datasets is warranted to further elucidate associations between immune profile, toxicity, and OS in this population. </a:t>
            </a:r>
            <a:r>
              <a:rPr lang="en-US" sz="2000" dirty="0" smtClean="0"/>
              <a:t>Subsequently, this will allow physicians to further stratify patients and identify those who are more likely able to tolerate radiation therapy safely. </a:t>
            </a:r>
            <a:endParaRPr lang="en-US" sz="2000" dirty="0"/>
          </a:p>
        </p:txBody>
      </p:sp>
      <p:sp>
        <p:nvSpPr>
          <p:cNvPr id="181" name="Text Placeholder 180"/>
          <p:cNvSpPr>
            <a:spLocks noGrp="1"/>
          </p:cNvSpPr>
          <p:nvPr>
            <p:ph type="body" sz="quarter" idx="27"/>
          </p:nvPr>
        </p:nvSpPr>
        <p:spPr>
          <a:xfrm>
            <a:off x="20629945" y="9276271"/>
            <a:ext cx="6279386" cy="428684"/>
          </a:xfrm>
        </p:spPr>
        <p:txBody>
          <a:bodyPr/>
          <a:lstStyle/>
          <a:p>
            <a:r>
              <a:rPr lang="en-US" dirty="0" smtClean="0"/>
              <a:t>REFERENCES</a:t>
            </a:r>
            <a:endParaRPr lang="en-US" dirty="0"/>
          </a:p>
        </p:txBody>
      </p:sp>
      <p:sp>
        <p:nvSpPr>
          <p:cNvPr id="182" name="Text Placeholder 181"/>
          <p:cNvSpPr>
            <a:spLocks noGrp="1"/>
          </p:cNvSpPr>
          <p:nvPr>
            <p:ph type="body" sz="quarter" idx="28"/>
          </p:nvPr>
        </p:nvSpPr>
        <p:spPr>
          <a:xfrm>
            <a:off x="20567318" y="9704955"/>
            <a:ext cx="6282531" cy="4745022"/>
          </a:xfrm>
        </p:spPr>
        <p:txBody>
          <a:bodyPr/>
          <a:lstStyle/>
          <a:p>
            <a:r>
              <a:rPr lang="en-US" sz="1600" dirty="0" smtClean="0"/>
              <a:t>[1] </a:t>
            </a:r>
            <a:r>
              <a:rPr lang="en-US" sz="1600" dirty="0" err="1"/>
              <a:t>Shaverdian</a:t>
            </a:r>
            <a:r>
              <a:rPr lang="en-US" sz="1600" dirty="0"/>
              <a:t>, Narek, et al. "Pretreatment Immune Parameters Predict for Overall Survival and Toxicity in Early-Stage Non–Small-Cell Lung Cancer Patients Treated With Stereotactic Body Radiation Therapy." </a:t>
            </a:r>
            <a:r>
              <a:rPr lang="en-US" sz="1600" i="1" dirty="0"/>
              <a:t>Clinical lung cancer</a:t>
            </a:r>
            <a:r>
              <a:rPr lang="en-US" sz="1600" dirty="0"/>
              <a:t> 17.1 (2016): 39-46</a:t>
            </a:r>
            <a:r>
              <a:rPr lang="en-US" sz="1600" dirty="0" smtClean="0"/>
              <a:t>.</a:t>
            </a:r>
            <a:br>
              <a:rPr lang="en-US" sz="1600" dirty="0" smtClean="0"/>
            </a:br>
            <a:r>
              <a:rPr lang="en-US" sz="1600" dirty="0" smtClean="0"/>
              <a:t/>
            </a:r>
            <a:br>
              <a:rPr lang="en-US" sz="1600" dirty="0" smtClean="0"/>
            </a:br>
            <a:r>
              <a:rPr lang="en-US" sz="1600" dirty="0" smtClean="0"/>
              <a:t>[2] </a:t>
            </a:r>
            <a:r>
              <a:rPr lang="en-US" sz="1600" dirty="0"/>
              <a:t>Kobayashi, </a:t>
            </a:r>
            <a:r>
              <a:rPr lang="en-US" sz="1600" dirty="0" err="1"/>
              <a:t>Naohiro</a:t>
            </a:r>
            <a:r>
              <a:rPr lang="en-US" sz="1600" dirty="0"/>
              <a:t>, et al. "Preoperative lymphocyte count is an independent prognostic factor in node-negative non-small cell lung cancer." </a:t>
            </a:r>
            <a:r>
              <a:rPr lang="en-US" sz="1600" i="1" dirty="0"/>
              <a:t>Lung cancer</a:t>
            </a:r>
            <a:r>
              <a:rPr lang="en-US" sz="1600" dirty="0"/>
              <a:t> 75.2 (2012): 223-227</a:t>
            </a:r>
            <a:r>
              <a:rPr lang="en-US" sz="1600" dirty="0" smtClean="0"/>
              <a:t>.</a:t>
            </a:r>
            <a:br>
              <a:rPr lang="en-US" sz="1600" dirty="0" smtClean="0"/>
            </a:br>
            <a:r>
              <a:rPr lang="en-US" sz="1600" dirty="0" smtClean="0"/>
              <a:t/>
            </a:r>
            <a:br>
              <a:rPr lang="en-US" sz="1600" dirty="0" smtClean="0"/>
            </a:br>
            <a:r>
              <a:rPr lang="en-US" sz="1600" dirty="0" smtClean="0"/>
              <a:t>[3] </a:t>
            </a:r>
            <a:r>
              <a:rPr lang="en-US" sz="1600" dirty="0" err="1"/>
              <a:t>Abratt</a:t>
            </a:r>
            <a:r>
              <a:rPr lang="en-US" sz="1600" dirty="0"/>
              <a:t>, Raymond P., et al. "Pulmonary complications of radiation therapy." </a:t>
            </a:r>
            <a:r>
              <a:rPr lang="en-US" sz="1600" i="1" dirty="0"/>
              <a:t>Clinics in chest medicine</a:t>
            </a:r>
            <a:r>
              <a:rPr lang="en-US" sz="1600" dirty="0"/>
              <a:t> 25.1 (2004): 167-177</a:t>
            </a:r>
            <a:r>
              <a:rPr lang="en-US" sz="1600" dirty="0" smtClean="0"/>
              <a:t>.</a:t>
            </a:r>
            <a:br>
              <a:rPr lang="en-US" sz="1600" dirty="0" smtClean="0"/>
            </a:br>
            <a:endParaRPr lang="en-US" sz="1600" dirty="0" smtClean="0"/>
          </a:p>
          <a:p>
            <a:r>
              <a:rPr lang="en-US" sz="1600" dirty="0" smtClean="0"/>
              <a:t>[4] </a:t>
            </a:r>
            <a:r>
              <a:rPr lang="en-US" sz="1600" dirty="0"/>
              <a:t>Gross, Nicholas J. "Pulmonary effects of radiation therapy." </a:t>
            </a:r>
            <a:r>
              <a:rPr lang="en-US" sz="1600" i="1" dirty="0"/>
              <a:t>Annals of internal medicine</a:t>
            </a:r>
            <a:r>
              <a:rPr lang="en-US" sz="1600" dirty="0"/>
              <a:t> 86.1 (1977): 81-92</a:t>
            </a:r>
            <a:r>
              <a:rPr lang="en-US" sz="1600" dirty="0" smtClean="0"/>
              <a:t>.</a:t>
            </a:r>
            <a:br>
              <a:rPr lang="en-US" sz="1600" dirty="0" smtClean="0"/>
            </a:br>
            <a:r>
              <a:rPr lang="en-US" sz="1600" dirty="0" smtClean="0"/>
              <a:t/>
            </a:r>
            <a:br>
              <a:rPr lang="en-US" sz="1600" dirty="0" smtClean="0"/>
            </a:br>
            <a:r>
              <a:rPr lang="en-US" sz="1600" dirty="0" smtClean="0"/>
              <a:t>[5] </a:t>
            </a:r>
            <a:r>
              <a:rPr lang="en-US" sz="1600" dirty="0"/>
              <a:t>National Cancer Institute. Common Terminology Criteria for Adverse Events v.3.0and v.4.0 (CTCAE</a:t>
            </a:r>
            <a:r>
              <a:rPr lang="en-US" sz="1600" dirty="0" smtClean="0"/>
              <a:t>). </a:t>
            </a:r>
            <a:endParaRPr lang="en-US" sz="1600" dirty="0"/>
          </a:p>
        </p:txBody>
      </p:sp>
      <p:sp>
        <p:nvSpPr>
          <p:cNvPr id="183" name="Text Placeholder 182"/>
          <p:cNvSpPr>
            <a:spLocks noGrp="1"/>
          </p:cNvSpPr>
          <p:nvPr>
            <p:ph type="body" sz="quarter" idx="29"/>
          </p:nvPr>
        </p:nvSpPr>
        <p:spPr>
          <a:xfrm>
            <a:off x="20629945" y="14707206"/>
            <a:ext cx="6279386" cy="428684"/>
          </a:xfrm>
        </p:spPr>
        <p:txBody>
          <a:bodyPr/>
          <a:lstStyle/>
          <a:p>
            <a:r>
              <a:rPr lang="en-US" dirty="0" smtClean="0"/>
              <a:t>ACKNOWLEDGEMENTS AND CONTACTS</a:t>
            </a:r>
            <a:endParaRPr lang="en-US" dirty="0"/>
          </a:p>
        </p:txBody>
      </p:sp>
      <p:sp>
        <p:nvSpPr>
          <p:cNvPr id="184" name="Text Placeholder 183"/>
          <p:cNvSpPr>
            <a:spLocks noGrp="1"/>
          </p:cNvSpPr>
          <p:nvPr>
            <p:ph type="body" sz="quarter" idx="30"/>
          </p:nvPr>
        </p:nvSpPr>
        <p:spPr>
          <a:xfrm>
            <a:off x="20581114" y="15061354"/>
            <a:ext cx="6282531" cy="879348"/>
          </a:xfrm>
        </p:spPr>
        <p:txBody>
          <a:bodyPr/>
          <a:lstStyle/>
          <a:p>
            <a:r>
              <a:rPr lang="en-US" sz="2000" dirty="0" smtClean="0"/>
              <a:t>For questions, please contact Quoc-Anh Ho at quoho@ucdavis.edu. </a:t>
            </a:r>
            <a:endParaRPr lang="en-US" sz="2000" dirty="0"/>
          </a:p>
        </p:txBody>
      </p:sp>
      <p:sp>
        <p:nvSpPr>
          <p:cNvPr id="185" name="Text Placeholder 184"/>
          <p:cNvSpPr>
            <a:spLocks noGrp="1"/>
          </p:cNvSpPr>
          <p:nvPr>
            <p:ph type="body" sz="quarter" idx="95"/>
          </p:nvPr>
        </p:nvSpPr>
        <p:spPr/>
        <p:txBody>
          <a:bodyPr/>
          <a:lstStyle/>
          <a:p>
            <a:endParaRPr lang="en-US"/>
          </a:p>
        </p:txBody>
      </p:sp>
      <p:sp>
        <p:nvSpPr>
          <p:cNvPr id="186" name="Text Placeholder 185"/>
          <p:cNvSpPr>
            <a:spLocks noGrp="1"/>
          </p:cNvSpPr>
          <p:nvPr>
            <p:ph type="body" sz="quarter" idx="96"/>
          </p:nvPr>
        </p:nvSpPr>
        <p:spPr>
          <a:xfrm>
            <a:off x="599713" y="11779345"/>
            <a:ext cx="6285508" cy="3957114"/>
          </a:xfrm>
        </p:spPr>
        <p:txBody>
          <a:bodyPr/>
          <a:lstStyle/>
          <a:p>
            <a:r>
              <a:rPr lang="en-US" sz="2000" dirty="0" smtClean="0"/>
              <a:t>To assess the following pre-treatment, and change in value from pre- to post-treatment immune parameters:</a:t>
            </a:r>
            <a:br>
              <a:rPr lang="en-US" sz="2000" dirty="0" smtClean="0"/>
            </a:br>
            <a:r>
              <a:rPr lang="en-US" sz="2000" dirty="0" smtClean="0"/>
              <a:t> ∙ Absolute Lymphocyte Count (ALC)</a:t>
            </a:r>
            <a:r>
              <a:rPr lang="en-US" sz="2000" dirty="0"/>
              <a:t/>
            </a:r>
            <a:br>
              <a:rPr lang="en-US" sz="2000" dirty="0"/>
            </a:br>
            <a:r>
              <a:rPr lang="en-US" sz="2000" dirty="0"/>
              <a:t> ∙ </a:t>
            </a:r>
            <a:r>
              <a:rPr lang="en-US" sz="2000" dirty="0" smtClean="0"/>
              <a:t>Absolute Neutrophil Count (ANC)</a:t>
            </a:r>
            <a:br>
              <a:rPr lang="en-US" sz="2000" dirty="0" smtClean="0"/>
            </a:br>
            <a:r>
              <a:rPr lang="en-US" sz="2000" dirty="0"/>
              <a:t> ∙ </a:t>
            </a:r>
            <a:r>
              <a:rPr lang="en-US" sz="2000" dirty="0" smtClean="0"/>
              <a:t>Neutrophil-to-Lymphocyte Ratio (NLR)</a:t>
            </a:r>
            <a:br>
              <a:rPr lang="en-US" sz="2000" dirty="0" smtClean="0"/>
            </a:br>
            <a:r>
              <a:rPr lang="en-US" sz="2000" dirty="0"/>
              <a:t> ∙ </a:t>
            </a:r>
            <a:r>
              <a:rPr lang="en-US" sz="2000" dirty="0" smtClean="0"/>
              <a:t>Platelet-to-Lymphocyte Ratio (PLR)</a:t>
            </a:r>
            <a:br>
              <a:rPr lang="en-US" sz="2000" dirty="0" smtClean="0"/>
            </a:br>
            <a:r>
              <a:rPr lang="en-US" sz="2000" dirty="0" smtClean="0"/>
              <a:t/>
            </a:r>
            <a:br>
              <a:rPr lang="en-US" sz="2000" dirty="0" smtClean="0"/>
            </a:br>
            <a:r>
              <a:rPr lang="en-US" sz="2000" dirty="0" smtClean="0"/>
              <a:t>In relation to the following outcomes:</a:t>
            </a:r>
            <a:br>
              <a:rPr lang="en-US" sz="2000" dirty="0" smtClean="0"/>
            </a:br>
            <a:r>
              <a:rPr lang="en-US" sz="2000" dirty="0"/>
              <a:t> ∙ </a:t>
            </a:r>
            <a:r>
              <a:rPr lang="en-US" sz="2000" dirty="0" smtClean="0"/>
              <a:t>Overall Survival</a:t>
            </a:r>
            <a:br>
              <a:rPr lang="en-US" sz="2000" dirty="0" smtClean="0"/>
            </a:br>
            <a:r>
              <a:rPr lang="en-US" sz="2000" dirty="0"/>
              <a:t> ∙ </a:t>
            </a:r>
            <a:r>
              <a:rPr lang="en-US" sz="2000" dirty="0" smtClean="0"/>
              <a:t>Radiation Pneumonitis (Grade 2 or higher)</a:t>
            </a:r>
            <a:br>
              <a:rPr lang="en-US" sz="2000" dirty="0" smtClean="0"/>
            </a:br>
            <a:endParaRPr lang="en-US" sz="2000" dirty="0"/>
          </a:p>
        </p:txBody>
      </p:sp>
      <p:sp>
        <p:nvSpPr>
          <p:cNvPr id="187" name="Text Placeholder 186"/>
          <p:cNvSpPr>
            <a:spLocks noGrp="1"/>
          </p:cNvSpPr>
          <p:nvPr>
            <p:ph type="body" sz="quarter" idx="107"/>
          </p:nvPr>
        </p:nvSpPr>
        <p:spPr/>
        <p:txBody>
          <a:bodyPr/>
          <a:lstStyle/>
          <a:p>
            <a:endParaRPr lang="en-US"/>
          </a:p>
        </p:txBody>
      </p:sp>
      <p:sp>
        <p:nvSpPr>
          <p:cNvPr id="189" name="Text Placeholder 188"/>
          <p:cNvSpPr>
            <a:spLocks noGrp="1"/>
          </p:cNvSpPr>
          <p:nvPr>
            <p:ph type="body" sz="quarter" idx="116"/>
          </p:nvPr>
        </p:nvSpPr>
        <p:spPr/>
        <p:txBody>
          <a:bodyPr/>
          <a:lstStyle/>
          <a:p>
            <a:endParaRPr lang="en-US"/>
          </a:p>
        </p:txBody>
      </p:sp>
      <p:sp>
        <p:nvSpPr>
          <p:cNvPr id="190" name="Text Placeholder 189"/>
          <p:cNvSpPr>
            <a:spLocks noGrp="1"/>
          </p:cNvSpPr>
          <p:nvPr>
            <p:ph type="body" sz="quarter" idx="117"/>
          </p:nvPr>
        </p:nvSpPr>
        <p:spPr/>
        <p:txBody>
          <a:bodyPr/>
          <a:lstStyle/>
          <a:p>
            <a:endParaRPr lang="en-US"/>
          </a:p>
        </p:txBody>
      </p:sp>
      <p:sp>
        <p:nvSpPr>
          <p:cNvPr id="191" name="Text Placeholder 190"/>
          <p:cNvSpPr>
            <a:spLocks noGrp="1"/>
          </p:cNvSpPr>
          <p:nvPr>
            <p:ph type="body" sz="quarter" idx="118"/>
          </p:nvPr>
        </p:nvSpPr>
        <p:spPr/>
        <p:txBody>
          <a:bodyPr/>
          <a:lstStyle/>
          <a:p>
            <a:endParaRPr lang="en-US"/>
          </a:p>
        </p:txBody>
      </p:sp>
      <p:sp>
        <p:nvSpPr>
          <p:cNvPr id="192" name="Text Placeholder 191"/>
          <p:cNvSpPr>
            <a:spLocks noGrp="1"/>
          </p:cNvSpPr>
          <p:nvPr>
            <p:ph type="body" sz="quarter" idx="119"/>
          </p:nvPr>
        </p:nvSpPr>
        <p:spPr/>
        <p:txBody>
          <a:bodyPr/>
          <a:lstStyle/>
          <a:p>
            <a:endParaRPr lang="en-US"/>
          </a:p>
        </p:txBody>
      </p:sp>
      <p:sp>
        <p:nvSpPr>
          <p:cNvPr id="193" name="Text Placeholder 192"/>
          <p:cNvSpPr>
            <a:spLocks noGrp="1"/>
          </p:cNvSpPr>
          <p:nvPr>
            <p:ph type="body" sz="quarter" idx="120"/>
          </p:nvPr>
        </p:nvSpPr>
        <p:spPr/>
        <p:txBody>
          <a:bodyPr/>
          <a:lstStyle/>
          <a:p>
            <a:endParaRPr lang="en-US"/>
          </a:p>
        </p:txBody>
      </p:sp>
      <p:sp>
        <p:nvSpPr>
          <p:cNvPr id="194" name="Text Placeholder 193"/>
          <p:cNvSpPr>
            <a:spLocks noGrp="1"/>
          </p:cNvSpPr>
          <p:nvPr>
            <p:ph type="body" sz="quarter" idx="121"/>
          </p:nvPr>
        </p:nvSpPr>
        <p:spPr/>
        <p:txBody>
          <a:bodyPr/>
          <a:lstStyle/>
          <a:p>
            <a:endParaRPr lang="en-US"/>
          </a:p>
        </p:txBody>
      </p:sp>
      <p:sp>
        <p:nvSpPr>
          <p:cNvPr id="195" name="Text Placeholder 194"/>
          <p:cNvSpPr>
            <a:spLocks noGrp="1"/>
          </p:cNvSpPr>
          <p:nvPr>
            <p:ph type="body" sz="quarter" idx="122"/>
          </p:nvPr>
        </p:nvSpPr>
        <p:spPr/>
        <p:txBody>
          <a:bodyPr/>
          <a:lstStyle/>
          <a:p>
            <a:endParaRPr lang="en-US"/>
          </a:p>
        </p:txBody>
      </p:sp>
      <p:sp>
        <p:nvSpPr>
          <p:cNvPr id="196" name="Text Placeholder 195"/>
          <p:cNvSpPr>
            <a:spLocks noGrp="1"/>
          </p:cNvSpPr>
          <p:nvPr>
            <p:ph type="body" sz="quarter" idx="123"/>
          </p:nvPr>
        </p:nvSpPr>
        <p:spPr/>
        <p:txBody>
          <a:bodyPr/>
          <a:lstStyle/>
          <a:p>
            <a:endParaRPr lang="en-US"/>
          </a:p>
        </p:txBody>
      </p:sp>
      <p:sp>
        <p:nvSpPr>
          <p:cNvPr id="197" name="Text Placeholder 196"/>
          <p:cNvSpPr>
            <a:spLocks noGrp="1"/>
          </p:cNvSpPr>
          <p:nvPr>
            <p:ph type="body" sz="quarter" idx="124"/>
          </p:nvPr>
        </p:nvSpPr>
        <p:spPr/>
        <p:txBody>
          <a:bodyPr/>
          <a:lstStyle/>
          <a:p>
            <a:endParaRPr lang="en-US"/>
          </a:p>
        </p:txBody>
      </p:sp>
      <p:sp>
        <p:nvSpPr>
          <p:cNvPr id="198" name="Text Placeholder 197"/>
          <p:cNvSpPr>
            <a:spLocks noGrp="1"/>
          </p:cNvSpPr>
          <p:nvPr>
            <p:ph type="body" sz="quarter" idx="125"/>
          </p:nvPr>
        </p:nvSpPr>
        <p:spPr/>
        <p:txBody>
          <a:bodyPr/>
          <a:lstStyle/>
          <a:p>
            <a:endParaRPr lang="en-US"/>
          </a:p>
        </p:txBody>
      </p:sp>
      <p:sp>
        <p:nvSpPr>
          <p:cNvPr id="188" name="Picture Placeholder 187"/>
          <p:cNvSpPr>
            <a:spLocks noGrp="1"/>
          </p:cNvSpPr>
          <p:nvPr>
            <p:ph type="pic" sz="quarter" idx="115"/>
          </p:nvPr>
        </p:nvSpPr>
        <p:spPr/>
      </p:sp>
      <p:sp>
        <p:nvSpPr>
          <p:cNvPr id="199" name="Picture Placeholder 198"/>
          <p:cNvSpPr>
            <a:spLocks noGrp="1"/>
          </p:cNvSpPr>
          <p:nvPr>
            <p:ph type="pic" sz="quarter" idx="126"/>
          </p:nvPr>
        </p:nvSpPr>
        <p:spPr/>
      </p:sp>
      <p:sp>
        <p:nvSpPr>
          <p:cNvPr id="200" name="Picture Placeholder 199"/>
          <p:cNvSpPr>
            <a:spLocks noGrp="1"/>
          </p:cNvSpPr>
          <p:nvPr>
            <p:ph type="pic" sz="quarter" idx="127"/>
          </p:nvPr>
        </p:nvSpPr>
        <p:spPr/>
      </p:sp>
      <p:sp>
        <p:nvSpPr>
          <p:cNvPr id="201" name="Picture Placeholder 200"/>
          <p:cNvSpPr>
            <a:spLocks noGrp="1"/>
          </p:cNvSpPr>
          <p:nvPr>
            <p:ph type="pic" sz="quarter" idx="128"/>
          </p:nvPr>
        </p:nvSpPr>
        <p:spPr/>
      </p:sp>
      <p:sp>
        <p:nvSpPr>
          <p:cNvPr id="202" name="Picture Placeholder 201"/>
          <p:cNvSpPr>
            <a:spLocks noGrp="1"/>
          </p:cNvSpPr>
          <p:nvPr>
            <p:ph type="pic" sz="quarter" idx="129"/>
          </p:nvPr>
        </p:nvSpPr>
        <p:spPr/>
      </p:sp>
      <p:sp>
        <p:nvSpPr>
          <p:cNvPr id="203" name="Picture Placeholder 202"/>
          <p:cNvSpPr>
            <a:spLocks noGrp="1"/>
          </p:cNvSpPr>
          <p:nvPr>
            <p:ph type="pic" sz="quarter" idx="130"/>
          </p:nvPr>
        </p:nvSpPr>
        <p:spPr/>
      </p:sp>
      <p:sp>
        <p:nvSpPr>
          <p:cNvPr id="204" name="Picture Placeholder 203"/>
          <p:cNvSpPr>
            <a:spLocks noGrp="1"/>
          </p:cNvSpPr>
          <p:nvPr>
            <p:ph type="pic" sz="quarter" idx="131"/>
          </p:nvPr>
        </p:nvSpPr>
        <p:spPr/>
      </p:sp>
      <p:sp>
        <p:nvSpPr>
          <p:cNvPr id="205" name="Picture Placeholder 204"/>
          <p:cNvSpPr>
            <a:spLocks noGrp="1"/>
          </p:cNvSpPr>
          <p:nvPr>
            <p:ph type="pic" sz="quarter" idx="132"/>
          </p:nvPr>
        </p:nvSpPr>
        <p:spPr/>
      </p:sp>
      <p:sp>
        <p:nvSpPr>
          <p:cNvPr id="206" name="Picture Placeholder 205"/>
          <p:cNvSpPr>
            <a:spLocks noGrp="1"/>
          </p:cNvSpPr>
          <p:nvPr>
            <p:ph type="pic" sz="quarter" idx="133"/>
          </p:nvPr>
        </p:nvSpPr>
        <p:spPr/>
      </p:sp>
      <p:sp>
        <p:nvSpPr>
          <p:cNvPr id="207" name="Picture Placeholder 206"/>
          <p:cNvSpPr>
            <a:spLocks noGrp="1"/>
          </p:cNvSpPr>
          <p:nvPr>
            <p:ph type="pic" sz="quarter" idx="134"/>
          </p:nvPr>
        </p:nvSpPr>
        <p:spPr/>
      </p:sp>
      <p:sp>
        <p:nvSpPr>
          <p:cNvPr id="208" name="Picture Placeholder 207"/>
          <p:cNvSpPr>
            <a:spLocks noGrp="1"/>
          </p:cNvSpPr>
          <p:nvPr>
            <p:ph type="pic" sz="quarter" idx="135"/>
          </p:nvPr>
        </p:nvSpPr>
        <p:spPr/>
      </p:sp>
      <p:sp>
        <p:nvSpPr>
          <p:cNvPr id="209" name="Text Placeholder 208"/>
          <p:cNvSpPr>
            <a:spLocks noGrp="1"/>
          </p:cNvSpPr>
          <p:nvPr>
            <p:ph type="body" sz="quarter" idx="136"/>
          </p:nvPr>
        </p:nvSpPr>
        <p:spPr/>
        <p:txBody>
          <a:bodyPr/>
          <a:lstStyle/>
          <a:p>
            <a:endParaRPr lang="en-US"/>
          </a:p>
        </p:txBody>
      </p:sp>
      <p:sp>
        <p:nvSpPr>
          <p:cNvPr id="210" name="Text Placeholder 209"/>
          <p:cNvSpPr>
            <a:spLocks noGrp="1"/>
          </p:cNvSpPr>
          <p:nvPr>
            <p:ph type="body" sz="quarter" idx="137"/>
          </p:nvPr>
        </p:nvSpPr>
        <p:spPr/>
        <p:txBody>
          <a:bodyPr/>
          <a:lstStyle/>
          <a:p>
            <a:endParaRPr lang="en-US"/>
          </a:p>
        </p:txBody>
      </p:sp>
      <p:sp>
        <p:nvSpPr>
          <p:cNvPr id="211" name="Text Placeholder 210"/>
          <p:cNvSpPr>
            <a:spLocks noGrp="1"/>
          </p:cNvSpPr>
          <p:nvPr>
            <p:ph type="body" sz="quarter" idx="138"/>
          </p:nvPr>
        </p:nvSpPr>
        <p:spPr/>
        <p:txBody>
          <a:bodyPr/>
          <a:lstStyle/>
          <a:p>
            <a:endParaRPr lang="en-US"/>
          </a:p>
        </p:txBody>
      </p:sp>
      <p:sp>
        <p:nvSpPr>
          <p:cNvPr id="212" name="Text Placeholder 211"/>
          <p:cNvSpPr>
            <a:spLocks noGrp="1"/>
          </p:cNvSpPr>
          <p:nvPr>
            <p:ph type="body" sz="quarter" idx="139"/>
          </p:nvPr>
        </p:nvSpPr>
        <p:spPr/>
        <p:txBody>
          <a:bodyPr/>
          <a:lstStyle/>
          <a:p>
            <a:endParaRPr lang="en-US"/>
          </a:p>
        </p:txBody>
      </p:sp>
      <p:sp>
        <p:nvSpPr>
          <p:cNvPr id="213" name="Text Placeholder 212"/>
          <p:cNvSpPr>
            <a:spLocks noGrp="1"/>
          </p:cNvSpPr>
          <p:nvPr>
            <p:ph type="body" sz="quarter" idx="140"/>
          </p:nvPr>
        </p:nvSpPr>
        <p:spPr/>
        <p:txBody>
          <a:bodyPr/>
          <a:lstStyle/>
          <a:p>
            <a:endParaRPr lang="en-US"/>
          </a:p>
        </p:txBody>
      </p:sp>
      <p:sp>
        <p:nvSpPr>
          <p:cNvPr id="214" name="Text Placeholder 213"/>
          <p:cNvSpPr>
            <a:spLocks noGrp="1"/>
          </p:cNvSpPr>
          <p:nvPr>
            <p:ph type="body" sz="quarter" idx="141"/>
          </p:nvPr>
        </p:nvSpPr>
        <p:spPr/>
        <p:txBody>
          <a:bodyPr/>
          <a:lstStyle/>
          <a:p>
            <a:endParaRPr lang="en-US"/>
          </a:p>
        </p:txBody>
      </p:sp>
      <p:sp>
        <p:nvSpPr>
          <p:cNvPr id="215" name="Text Placeholder 214"/>
          <p:cNvSpPr>
            <a:spLocks noGrp="1"/>
          </p:cNvSpPr>
          <p:nvPr>
            <p:ph type="body" sz="quarter" idx="142"/>
          </p:nvPr>
        </p:nvSpPr>
        <p:spPr/>
        <p:txBody>
          <a:bodyPr/>
          <a:lstStyle/>
          <a:p>
            <a:endParaRPr lang="en-US"/>
          </a:p>
        </p:txBody>
      </p:sp>
      <p:sp>
        <p:nvSpPr>
          <p:cNvPr id="216" name="Text Placeholder 215"/>
          <p:cNvSpPr>
            <a:spLocks noGrp="1"/>
          </p:cNvSpPr>
          <p:nvPr>
            <p:ph type="body" sz="quarter" idx="143"/>
          </p:nvPr>
        </p:nvSpPr>
        <p:spPr/>
        <p:txBody>
          <a:bodyPr/>
          <a:lstStyle/>
          <a:p>
            <a:endParaRPr lang="en-US"/>
          </a:p>
        </p:txBody>
      </p:sp>
      <p:sp>
        <p:nvSpPr>
          <p:cNvPr id="217" name="Text Placeholder 216"/>
          <p:cNvSpPr>
            <a:spLocks noGrp="1"/>
          </p:cNvSpPr>
          <p:nvPr>
            <p:ph type="body" sz="quarter" idx="144"/>
          </p:nvPr>
        </p:nvSpPr>
        <p:spPr/>
        <p:txBody>
          <a:bodyPr/>
          <a:lstStyle/>
          <a:p>
            <a:endParaRPr lang="en-US"/>
          </a:p>
        </p:txBody>
      </p:sp>
      <p:sp>
        <p:nvSpPr>
          <p:cNvPr id="218" name="Text Placeholder 217"/>
          <p:cNvSpPr>
            <a:spLocks noGrp="1"/>
          </p:cNvSpPr>
          <p:nvPr>
            <p:ph type="body" sz="quarter" idx="145"/>
          </p:nvPr>
        </p:nvSpPr>
        <p:spPr/>
        <p:txBody>
          <a:bodyPr/>
          <a:lstStyle/>
          <a:p>
            <a:endParaRPr lang="en-US"/>
          </a:p>
        </p:txBody>
      </p:sp>
      <p:sp>
        <p:nvSpPr>
          <p:cNvPr id="219" name="Text Placeholder 218"/>
          <p:cNvSpPr>
            <a:spLocks noGrp="1"/>
          </p:cNvSpPr>
          <p:nvPr>
            <p:ph type="body" sz="quarter" idx="146"/>
          </p:nvPr>
        </p:nvSpPr>
        <p:spPr/>
        <p:txBody>
          <a:bodyPr/>
          <a:lstStyle/>
          <a:p>
            <a:endParaRPr lang="en-US"/>
          </a:p>
        </p:txBody>
      </p:sp>
      <p:sp>
        <p:nvSpPr>
          <p:cNvPr id="220" name="Text Placeholder 219"/>
          <p:cNvSpPr>
            <a:spLocks noGrp="1"/>
          </p:cNvSpPr>
          <p:nvPr>
            <p:ph type="body" sz="quarter" idx="147"/>
          </p:nvPr>
        </p:nvSpPr>
        <p:spPr/>
        <p:txBody>
          <a:bodyPr/>
          <a:lstStyle/>
          <a:p>
            <a:endParaRPr lang="en-US"/>
          </a:p>
        </p:txBody>
      </p:sp>
      <p:sp>
        <p:nvSpPr>
          <p:cNvPr id="221" name="Text Placeholder 220"/>
          <p:cNvSpPr>
            <a:spLocks noGrp="1"/>
          </p:cNvSpPr>
          <p:nvPr>
            <p:ph type="body" sz="quarter" idx="148"/>
          </p:nvPr>
        </p:nvSpPr>
        <p:spPr/>
        <p:txBody>
          <a:bodyPr/>
          <a:lstStyle/>
          <a:p>
            <a:endParaRPr lang="en-US"/>
          </a:p>
        </p:txBody>
      </p:sp>
      <p:sp>
        <p:nvSpPr>
          <p:cNvPr id="222" name="Text Placeholder 221"/>
          <p:cNvSpPr>
            <a:spLocks noGrp="1"/>
          </p:cNvSpPr>
          <p:nvPr>
            <p:ph type="body" sz="quarter" idx="149"/>
          </p:nvPr>
        </p:nvSpPr>
        <p:spPr/>
        <p:txBody>
          <a:bodyPr/>
          <a:lstStyle/>
          <a:p>
            <a:endParaRPr lang="en-US"/>
          </a:p>
        </p:txBody>
      </p:sp>
      <p:sp>
        <p:nvSpPr>
          <p:cNvPr id="223" name="Text Placeholder 222"/>
          <p:cNvSpPr>
            <a:spLocks noGrp="1"/>
          </p:cNvSpPr>
          <p:nvPr>
            <p:ph type="body" sz="quarter" idx="150"/>
          </p:nvPr>
        </p:nvSpPr>
        <p:spPr/>
        <p:txBody>
          <a:bodyPr>
            <a:normAutofit/>
          </a:bodyPr>
          <a:lstStyle/>
          <a:p>
            <a:r>
              <a:rPr lang="en-US" sz="3200" dirty="0" smtClean="0"/>
              <a:t>Quoc-Anh </a:t>
            </a:r>
            <a:r>
              <a:rPr lang="en-US" sz="3200" dirty="0"/>
              <a:t>Ho BS, </a:t>
            </a:r>
            <a:r>
              <a:rPr lang="en-US" sz="3200" dirty="0" err="1"/>
              <a:t>Lihong</a:t>
            </a:r>
            <a:r>
              <a:rPr lang="en-US" sz="3200" dirty="0"/>
              <a:t> Qi PhD, </a:t>
            </a:r>
            <a:r>
              <a:rPr lang="en-US" sz="3200" dirty="0" err="1"/>
              <a:t>Shyam</a:t>
            </a:r>
            <a:r>
              <a:rPr lang="en-US" sz="3200" dirty="0"/>
              <a:t> S. Rao MD PhD, Megan E. Daly MD</a:t>
            </a:r>
          </a:p>
          <a:p>
            <a:endParaRPr lang="en-US" dirty="0"/>
          </a:p>
        </p:txBody>
      </p:sp>
      <p:sp>
        <p:nvSpPr>
          <p:cNvPr id="224" name="Text Placeholder 223"/>
          <p:cNvSpPr>
            <a:spLocks noGrp="1"/>
          </p:cNvSpPr>
          <p:nvPr>
            <p:ph type="body" sz="quarter" idx="184"/>
          </p:nvPr>
        </p:nvSpPr>
        <p:spPr/>
        <p:txBody>
          <a:bodyPr/>
          <a:lstStyle/>
          <a:p>
            <a:r>
              <a:rPr lang="en-US" dirty="0"/>
              <a:t>Department of Radiation Oncology, University of California Davis Comprehensive Cancer Center, Sacramento, CA.</a:t>
            </a:r>
            <a:endParaRPr lang="en-US" dirty="0"/>
          </a:p>
        </p:txBody>
      </p:sp>
      <p:sp>
        <p:nvSpPr>
          <p:cNvPr id="225" name="Text Placeholder 224"/>
          <p:cNvSpPr>
            <a:spLocks noGrp="1"/>
          </p:cNvSpPr>
          <p:nvPr>
            <p:ph type="body" sz="quarter" idx="185"/>
          </p:nvPr>
        </p:nvSpPr>
        <p:spPr>
          <a:xfrm>
            <a:off x="3662362" y="232385"/>
            <a:ext cx="20107276" cy="979517"/>
          </a:xfrm>
        </p:spPr>
        <p:txBody>
          <a:bodyPr>
            <a:normAutofit fontScale="70000" lnSpcReduction="20000"/>
          </a:bodyPr>
          <a:lstStyle/>
          <a:p>
            <a:r>
              <a:rPr lang="en-US" b="1" dirty="0"/>
              <a:t>Immune Parameters as Predictors of Pneumonitis and Survival in Locally Advanced Non-Small Cell Lung Cancer Treated with </a:t>
            </a:r>
            <a:r>
              <a:rPr lang="en-US" b="1" dirty="0" err="1"/>
              <a:t>Chemoradiation</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697261041"/>
              </p:ext>
            </p:extLst>
          </p:nvPr>
        </p:nvGraphicFramePr>
        <p:xfrm>
          <a:off x="7491663" y="6572372"/>
          <a:ext cx="5759115" cy="6191126"/>
        </p:xfrm>
        <a:graphic>
          <a:graphicData uri="http://schemas.openxmlformats.org/drawingml/2006/table">
            <a:tbl>
              <a:tblPr firstRow="1" bandRow="1">
                <a:tableStyleId>{FABFCF23-3B69-468F-B69F-88F6DE6A72F2}</a:tableStyleId>
              </a:tblPr>
              <a:tblGrid>
                <a:gridCol w="1098611"/>
                <a:gridCol w="4660504"/>
              </a:tblGrid>
              <a:tr h="930502">
                <a:tc>
                  <a:txBody>
                    <a:bodyPr/>
                    <a:lstStyle/>
                    <a:p>
                      <a:pPr algn="ctr"/>
                      <a:r>
                        <a:rPr lang="en-US" sz="1800" dirty="0" smtClean="0"/>
                        <a:t>Grade</a:t>
                      </a:r>
                      <a:endParaRPr lang="en-US" sz="1800" dirty="0"/>
                    </a:p>
                  </a:txBody>
                  <a:tcPr anchor="ctr"/>
                </a:tc>
                <a:tc>
                  <a:txBody>
                    <a:bodyPr/>
                    <a:lstStyle/>
                    <a:p>
                      <a:pPr algn="ctr"/>
                      <a:r>
                        <a:rPr lang="en-US" sz="1800" dirty="0" smtClean="0"/>
                        <a:t>Signs, Symptoms, Interventions</a:t>
                      </a:r>
                      <a:endParaRPr lang="en-US" sz="1800" dirty="0"/>
                    </a:p>
                  </a:txBody>
                  <a:tcPr anchor="ctr"/>
                </a:tc>
              </a:tr>
              <a:tr h="1234559">
                <a:tc>
                  <a:txBody>
                    <a:bodyPr/>
                    <a:lstStyle/>
                    <a:p>
                      <a:pPr algn="ctr"/>
                      <a:r>
                        <a:rPr lang="en-US" sz="2000" dirty="0" smtClean="0"/>
                        <a:t>1</a:t>
                      </a:r>
                      <a:endParaRPr lang="en-US" sz="2000" dirty="0"/>
                    </a:p>
                  </a:txBody>
                  <a:tcPr anchor="ctr"/>
                </a:tc>
                <a:tc>
                  <a:txBody>
                    <a:bodyPr/>
                    <a:lstStyle/>
                    <a:p>
                      <a:pPr algn="ctr"/>
                      <a:r>
                        <a:rPr lang="en-US" sz="2000" dirty="0" smtClean="0"/>
                        <a:t>Asymptomatic; clinical or diagnostic observations</a:t>
                      </a:r>
                      <a:r>
                        <a:rPr lang="en-US" sz="2000" baseline="0" dirty="0" smtClean="0"/>
                        <a:t> only; intervention not indicated</a:t>
                      </a:r>
                      <a:endParaRPr lang="en-US" sz="2000" dirty="0"/>
                    </a:p>
                  </a:txBody>
                  <a:tcPr anchor="ctr"/>
                </a:tc>
              </a:tr>
              <a:tr h="930502">
                <a:tc>
                  <a:txBody>
                    <a:bodyPr/>
                    <a:lstStyle/>
                    <a:p>
                      <a:pPr algn="ctr"/>
                      <a:r>
                        <a:rPr lang="en-US" sz="2000" dirty="0" smtClean="0"/>
                        <a:t>2</a:t>
                      </a:r>
                      <a:endParaRPr lang="en-US" sz="2000" dirty="0"/>
                    </a:p>
                  </a:txBody>
                  <a:tcPr anchor="ctr"/>
                </a:tc>
                <a:tc>
                  <a:txBody>
                    <a:bodyPr/>
                    <a:lstStyle/>
                    <a:p>
                      <a:pPr algn="ctr"/>
                      <a:r>
                        <a:rPr lang="en-US" sz="2000" dirty="0" smtClean="0"/>
                        <a:t>Symptomatic; medial intervention indicated;</a:t>
                      </a:r>
                      <a:r>
                        <a:rPr lang="en-US" sz="2000" baseline="0" dirty="0" smtClean="0"/>
                        <a:t> limited instrumental ADL</a:t>
                      </a:r>
                      <a:endParaRPr lang="en-US" sz="2000" dirty="0"/>
                    </a:p>
                  </a:txBody>
                  <a:tcPr anchor="ctr"/>
                </a:tc>
              </a:tr>
              <a:tr h="930502">
                <a:tc>
                  <a:txBody>
                    <a:bodyPr/>
                    <a:lstStyle/>
                    <a:p>
                      <a:pPr algn="ctr"/>
                      <a:r>
                        <a:rPr lang="en-US" sz="2000" dirty="0" smtClean="0"/>
                        <a:t>3</a:t>
                      </a:r>
                      <a:endParaRPr lang="en-US" sz="2000" dirty="0"/>
                    </a:p>
                  </a:txBody>
                  <a:tcPr anchor="ctr"/>
                </a:tc>
                <a:tc>
                  <a:txBody>
                    <a:bodyPr/>
                    <a:lstStyle/>
                    <a:p>
                      <a:pPr algn="ctr"/>
                      <a:r>
                        <a:rPr lang="en-US" sz="2000" dirty="0" smtClean="0"/>
                        <a:t>Severe symptoms; limiting self-care ADL; oxygen indicated</a:t>
                      </a:r>
                      <a:endParaRPr lang="en-US" sz="2000" dirty="0"/>
                    </a:p>
                  </a:txBody>
                  <a:tcPr anchor="ctr"/>
                </a:tc>
              </a:tr>
              <a:tr h="1234559">
                <a:tc>
                  <a:txBody>
                    <a:bodyPr/>
                    <a:lstStyle/>
                    <a:p>
                      <a:pPr algn="ctr"/>
                      <a:r>
                        <a:rPr lang="en-US" sz="2000" dirty="0" smtClean="0"/>
                        <a:t>4</a:t>
                      </a:r>
                      <a:endParaRPr lang="en-US" sz="2000" dirty="0"/>
                    </a:p>
                  </a:txBody>
                  <a:tcPr anchor="ctr"/>
                </a:tc>
                <a:tc>
                  <a:txBody>
                    <a:bodyPr/>
                    <a:lstStyle/>
                    <a:p>
                      <a:pPr algn="ctr"/>
                      <a:r>
                        <a:rPr lang="en-US" sz="2000" dirty="0" smtClean="0"/>
                        <a:t>Life-threatening</a:t>
                      </a:r>
                      <a:r>
                        <a:rPr lang="en-US" sz="2000" baseline="0" dirty="0" smtClean="0"/>
                        <a:t> respiratory compromise; urgent intervention indicated (</a:t>
                      </a:r>
                      <a:r>
                        <a:rPr lang="en-US" sz="2000" baseline="0" dirty="0" err="1" smtClean="0"/>
                        <a:t>eg</a:t>
                      </a:r>
                      <a:r>
                        <a:rPr lang="en-US" sz="2000" baseline="0" dirty="0" smtClean="0"/>
                        <a:t>, tracheostomy or intubation)</a:t>
                      </a:r>
                      <a:endParaRPr lang="en-US" sz="2000" dirty="0"/>
                    </a:p>
                  </a:txBody>
                  <a:tcPr anchor="ctr"/>
                </a:tc>
              </a:tr>
              <a:tr h="930502">
                <a:tc>
                  <a:txBody>
                    <a:bodyPr/>
                    <a:lstStyle/>
                    <a:p>
                      <a:pPr algn="ctr"/>
                      <a:r>
                        <a:rPr lang="en-US" sz="2000" dirty="0" smtClean="0"/>
                        <a:t>5</a:t>
                      </a:r>
                      <a:endParaRPr lang="en-US" sz="2000" dirty="0"/>
                    </a:p>
                  </a:txBody>
                  <a:tcPr anchor="ctr"/>
                </a:tc>
                <a:tc>
                  <a:txBody>
                    <a:bodyPr/>
                    <a:lstStyle/>
                    <a:p>
                      <a:pPr algn="ctr"/>
                      <a:r>
                        <a:rPr lang="en-US" sz="2000" dirty="0" smtClean="0"/>
                        <a:t>Death</a:t>
                      </a:r>
                      <a:endParaRPr lang="en-US" sz="2000" dirty="0"/>
                    </a:p>
                  </a:txBody>
                  <a:tcPr anchor="ctr"/>
                </a:tc>
              </a:tr>
            </a:tbl>
          </a:graphicData>
        </a:graphic>
      </p:graphicFrame>
      <p:pic>
        <p:nvPicPr>
          <p:cNvPr id="5" name="Picture 4"/>
          <p:cNvPicPr>
            <a:picLocks noChangeAspect="1"/>
          </p:cNvPicPr>
          <p:nvPr/>
        </p:nvPicPr>
        <p:blipFill>
          <a:blip r:embed="rId5"/>
          <a:stretch>
            <a:fillRect/>
          </a:stretch>
        </p:blipFill>
        <p:spPr>
          <a:xfrm>
            <a:off x="14267775" y="7491306"/>
            <a:ext cx="2680224" cy="2019517"/>
          </a:xfrm>
          <a:prstGeom prst="rect">
            <a:avLst/>
          </a:prstGeom>
        </p:spPr>
      </p:pic>
      <p:pic>
        <p:nvPicPr>
          <p:cNvPr id="6" name="Picture 5"/>
          <p:cNvPicPr>
            <a:picLocks noChangeAspect="1"/>
          </p:cNvPicPr>
          <p:nvPr/>
        </p:nvPicPr>
        <p:blipFill>
          <a:blip r:embed="rId6"/>
          <a:stretch>
            <a:fillRect/>
          </a:stretch>
        </p:blipFill>
        <p:spPr>
          <a:xfrm>
            <a:off x="14263615" y="9627916"/>
            <a:ext cx="2684384" cy="2018490"/>
          </a:xfrm>
          <a:prstGeom prst="rect">
            <a:avLst/>
          </a:prstGeom>
        </p:spPr>
      </p:pic>
      <p:pic>
        <p:nvPicPr>
          <p:cNvPr id="7" name="Picture 6"/>
          <p:cNvPicPr>
            <a:picLocks noChangeAspect="1"/>
          </p:cNvPicPr>
          <p:nvPr/>
        </p:nvPicPr>
        <p:blipFill>
          <a:blip r:embed="rId7"/>
          <a:stretch>
            <a:fillRect/>
          </a:stretch>
        </p:blipFill>
        <p:spPr>
          <a:xfrm>
            <a:off x="14273300" y="11779345"/>
            <a:ext cx="2674699" cy="2015354"/>
          </a:xfrm>
          <a:prstGeom prst="rect">
            <a:avLst/>
          </a:prstGeom>
        </p:spPr>
      </p:pic>
      <p:pic>
        <p:nvPicPr>
          <p:cNvPr id="8" name="Picture 7"/>
          <p:cNvPicPr>
            <a:picLocks noChangeAspect="1"/>
          </p:cNvPicPr>
          <p:nvPr/>
        </p:nvPicPr>
        <p:blipFill>
          <a:blip r:embed="rId8"/>
          <a:stretch>
            <a:fillRect/>
          </a:stretch>
        </p:blipFill>
        <p:spPr>
          <a:xfrm>
            <a:off x="14267774" y="13911792"/>
            <a:ext cx="2676066" cy="2019516"/>
          </a:xfrm>
          <a:prstGeom prst="rect">
            <a:avLst/>
          </a:prstGeom>
        </p:spPr>
      </p:pic>
      <p:pic>
        <p:nvPicPr>
          <p:cNvPr id="9" name="Picture 8"/>
          <p:cNvPicPr>
            <a:picLocks noChangeAspect="1"/>
          </p:cNvPicPr>
          <p:nvPr/>
        </p:nvPicPr>
        <p:blipFill>
          <a:blip r:embed="rId9"/>
          <a:stretch>
            <a:fillRect/>
          </a:stretch>
        </p:blipFill>
        <p:spPr>
          <a:xfrm>
            <a:off x="17146003" y="13911790"/>
            <a:ext cx="2681585" cy="2019517"/>
          </a:xfrm>
          <a:prstGeom prst="rect">
            <a:avLst/>
          </a:prstGeom>
        </p:spPr>
      </p:pic>
      <p:pic>
        <p:nvPicPr>
          <p:cNvPr id="10" name="Picture 9"/>
          <p:cNvPicPr>
            <a:picLocks noChangeAspect="1"/>
          </p:cNvPicPr>
          <p:nvPr/>
        </p:nvPicPr>
        <p:blipFill>
          <a:blip r:embed="rId10"/>
          <a:stretch>
            <a:fillRect/>
          </a:stretch>
        </p:blipFill>
        <p:spPr>
          <a:xfrm>
            <a:off x="17146003" y="11779345"/>
            <a:ext cx="2681586" cy="2015354"/>
          </a:xfrm>
          <a:prstGeom prst="rect">
            <a:avLst/>
          </a:prstGeom>
        </p:spPr>
      </p:pic>
      <p:pic>
        <p:nvPicPr>
          <p:cNvPr id="11" name="Picture 10"/>
          <p:cNvPicPr>
            <a:picLocks noChangeAspect="1"/>
          </p:cNvPicPr>
          <p:nvPr/>
        </p:nvPicPr>
        <p:blipFill>
          <a:blip r:embed="rId11"/>
          <a:stretch>
            <a:fillRect/>
          </a:stretch>
        </p:blipFill>
        <p:spPr>
          <a:xfrm>
            <a:off x="17146002" y="9629757"/>
            <a:ext cx="2681586" cy="2018488"/>
          </a:xfrm>
          <a:prstGeom prst="rect">
            <a:avLst/>
          </a:prstGeom>
        </p:spPr>
      </p:pic>
      <p:pic>
        <p:nvPicPr>
          <p:cNvPr id="12" name="Picture 11"/>
          <p:cNvPicPr>
            <a:picLocks noChangeAspect="1"/>
          </p:cNvPicPr>
          <p:nvPr/>
        </p:nvPicPr>
        <p:blipFill>
          <a:blip r:embed="rId12"/>
          <a:stretch>
            <a:fillRect/>
          </a:stretch>
        </p:blipFill>
        <p:spPr>
          <a:xfrm>
            <a:off x="17146002" y="7491306"/>
            <a:ext cx="2681586" cy="2019517"/>
          </a:xfrm>
          <a:prstGeom prst="rect">
            <a:avLst/>
          </a:prstGeom>
        </p:spPr>
      </p:pic>
    </p:spTree>
    <p:extLst>
      <p:ext uri="{BB962C8B-B14F-4D97-AF65-F5344CB8AC3E}">
        <p14:creationId xmlns:p14="http://schemas.microsoft.com/office/powerpoint/2010/main" val="3417310049"/>
      </p:ext>
    </p:extLst>
  </p:cSld>
  <p:clrMapOvr>
    <a:masterClrMapping/>
  </p:clrMapOvr>
  <p:timing>
    <p:tnLst>
      <p:par>
        <p:cTn id="1" dur="indefinite" restart="never" nodeType="tmRoot"/>
      </p:par>
    </p:tnLst>
  </p:timing>
</p:sld>
</file>

<file path=ppt/theme/theme1.xml><?xml version="1.0" encoding="utf-8"?>
<a:theme xmlns:a="http://schemas.openxmlformats.org/drawingml/2006/main" name="PosterPresentations.com-36x60-Template-V3">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lassic 3 Columns">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lassic - Wide Cente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PosterPresentations.com-36x60-Template-V3</Template>
  <TotalTime>3151</TotalTime>
  <Words>574</Words>
  <Application>Microsoft Office PowerPoint</Application>
  <PresentationFormat>Custom</PresentationFormat>
  <Paragraphs>53</Paragraphs>
  <Slides>1</Slides>
  <Notes>1</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vt:i4>
      </vt:variant>
    </vt:vector>
  </HeadingPairs>
  <TitlesOfParts>
    <vt:vector size="7" baseType="lpstr">
      <vt:lpstr>Arial</vt:lpstr>
      <vt:lpstr>Calibri</vt:lpstr>
      <vt:lpstr>Trebuchet MS</vt:lpstr>
      <vt:lpstr>PosterPresentations.com-36x60-Template-V3</vt:lpstr>
      <vt:lpstr>1_Classic 3 Columns</vt:lpstr>
      <vt:lpstr>Classic - Wide Center</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cp:lastModifiedBy>Quoc Anh</cp:lastModifiedBy>
  <cp:revision>38</cp:revision>
  <dcterms:created xsi:type="dcterms:W3CDTF">2012-02-06T18:46:22Z</dcterms:created>
  <dcterms:modified xsi:type="dcterms:W3CDTF">2017-02-18T07:58:23Z</dcterms:modified>
</cp:coreProperties>
</file>